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060848"/>
            <a:ext cx="5686425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7125" y="3861048"/>
            <a:ext cx="70675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7280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013176"/>
            <a:ext cx="53911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4191000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836712"/>
            <a:ext cx="4943475" cy="3228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19779"/>
          <a:stretch/>
        </p:blipFill>
        <p:spPr>
          <a:xfrm>
            <a:off x="407368" y="4061905"/>
            <a:ext cx="8734425" cy="26285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2636738"/>
            <a:ext cx="47525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516414"/>
            <a:ext cx="47525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257194"/>
            <a:ext cx="90010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136870"/>
            <a:ext cx="90010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5682" y="5944373"/>
            <a:ext cx="90010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822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317952"/>
            <a:ext cx="48245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350" y="2301800"/>
            <a:ext cx="11167242" cy="2495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880" y="5094643"/>
            <a:ext cx="10056631" cy="566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880" y="5877272"/>
            <a:ext cx="10056631" cy="566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04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5346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197734"/>
            <a:ext cx="6543675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5301208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6093296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490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933056"/>
            <a:ext cx="468052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750281"/>
            <a:ext cx="58326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04864"/>
            <a:ext cx="71818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852642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162175"/>
            <a:ext cx="111537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4489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43204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29936"/>
            <a:ext cx="43204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974888"/>
            <a:ext cx="5472608" cy="585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877714"/>
            <a:ext cx="5472608" cy="585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57435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348880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216981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166105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011057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918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285875"/>
            <a:ext cx="104489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3985" y="2204864"/>
            <a:ext cx="61781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985" y="3084540"/>
            <a:ext cx="63221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985" y="3906343"/>
            <a:ext cx="63221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985" y="4878616"/>
            <a:ext cx="67541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696277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284984"/>
            <a:ext cx="9848850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472333"/>
            <a:ext cx="7992888" cy="627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189964"/>
            <a:ext cx="10081120" cy="1599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018764"/>
            <a:ext cx="7992888" cy="627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875290"/>
            <a:ext cx="10081120" cy="627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2025-12-14T02:29:39Z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