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028950"/>
            <a:ext cx="64293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077072"/>
            <a:ext cx="48196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3212976"/>
            <a:ext cx="230425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140968"/>
            <a:ext cx="3750568" cy="36709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233522"/>
            <a:ext cx="115212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798990"/>
            <a:ext cx="3490342" cy="30143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149080"/>
            <a:ext cx="172819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82325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838699"/>
            <a:ext cx="2824361" cy="29746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4169626"/>
            <a:ext cx="149110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44125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308960"/>
            <a:ext cx="416242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7816" y="2276872"/>
            <a:ext cx="5977315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240" y="4025610"/>
            <a:ext cx="4823727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240" y="4986308"/>
            <a:ext cx="4823727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240" y="5819686"/>
            <a:ext cx="5980891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77438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63575"/>
            <a:ext cx="403244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373" y="2924273"/>
            <a:ext cx="403244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373" y="3722926"/>
            <a:ext cx="2891331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0895" y="3722926"/>
            <a:ext cx="376522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419" y="4695199"/>
            <a:ext cx="344936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62112"/>
            <a:ext cx="110680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346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814" y="6040331"/>
            <a:ext cx="6252313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70580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926" y="2420888"/>
            <a:ext cx="7174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926" y="3358437"/>
            <a:ext cx="7174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926" y="4214964"/>
            <a:ext cx="7174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926" y="5233536"/>
            <a:ext cx="7174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865" y="1390427"/>
            <a:ext cx="10703743" cy="52789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2108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52006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102489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132856"/>
            <a:ext cx="5904656" cy="3409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0962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760" y="2492896"/>
            <a:ext cx="957369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760" y="3303123"/>
            <a:ext cx="957369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60" y="4298546"/>
            <a:ext cx="957369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760" y="5131923"/>
            <a:ext cx="957369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1248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705678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36945"/>
            <a:ext cx="705678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14487"/>
            <a:ext cx="11001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096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585912"/>
            <a:ext cx="9439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23975"/>
            <a:ext cx="100774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688" y="3089506"/>
            <a:ext cx="256004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0968" y="3089506"/>
            <a:ext cx="378117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687" y="3946033"/>
            <a:ext cx="5944417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7687" y="4929881"/>
            <a:ext cx="5944417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001125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00808"/>
            <a:ext cx="96490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568909"/>
            <a:ext cx="96490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02286"/>
            <a:ext cx="96490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385650"/>
            <a:ext cx="96490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184304"/>
            <a:ext cx="96490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6110278"/>
            <a:ext cx="96490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980397"/>
            <a:ext cx="422910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009" y="6165304"/>
            <a:ext cx="9334500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143999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345459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856" y="2132857"/>
            <a:ext cx="5098074" cy="2880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6724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728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97913"/>
            <a:ext cx="47910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465380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8487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6393"/>
            <a:ext cx="110204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02128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268760"/>
            <a:ext cx="36290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041" y="4869160"/>
            <a:ext cx="95345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