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3105150"/>
            <a:ext cx="90297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437112"/>
            <a:ext cx="1002982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66542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86106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140968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4030" y="4136391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63627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17032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654581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66103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3231282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4249855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441160" cy="49865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6073049"/>
            <a:ext cx="9096659" cy="7403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21472" y="6107776"/>
            <a:ext cx="17907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66862"/>
            <a:ext cx="116395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68008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564904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73016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585" y="4509451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23975"/>
            <a:ext cx="1164907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719935"/>
            <a:ext cx="4838700" cy="110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1482" y="3933056"/>
            <a:ext cx="106631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1482" y="4812732"/>
            <a:ext cx="106631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1482" y="5738707"/>
            <a:ext cx="10663149" cy="108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2391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01008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403833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364532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92138"/>
            <a:ext cx="117252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30120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7302" y="530120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67151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636912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470289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384689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380112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373216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108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727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085184"/>
            <a:ext cx="84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71247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14028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509120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52600"/>
            <a:ext cx="110680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974" y="2636912"/>
            <a:ext cx="7334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974" y="3447140"/>
            <a:ext cx="10934626" cy="2430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0"/>
            <a:ext cx="530542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76375"/>
            <a:ext cx="117729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52587"/>
            <a:ext cx="107251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633662"/>
            <a:ext cx="106870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82581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108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96952"/>
            <a:ext cx="10873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89040"/>
            <a:ext cx="10873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513235"/>
            <a:ext cx="10873208" cy="16457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281237"/>
            <a:ext cx="10982325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836" y="2996952"/>
            <a:ext cx="10982325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9217024" cy="5558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1563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708920"/>
            <a:ext cx="9096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5900"/>
            <a:ext cx="113061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0" y="2564904"/>
            <a:ext cx="23762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4568" y="3595051"/>
            <a:ext cx="23762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7702" y="4625198"/>
            <a:ext cx="30148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09837"/>
            <a:ext cx="116014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57301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53054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149080"/>
            <a:ext cx="532859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4667250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128" y="2985194"/>
            <a:ext cx="5236840" cy="12358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