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057525"/>
            <a:ext cx="62674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657350"/>
            <a:ext cx="8334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573016"/>
            <a:ext cx="54633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4962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309" y="1412776"/>
            <a:ext cx="3333750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924" y="2276872"/>
            <a:ext cx="6436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924" y="3214421"/>
            <a:ext cx="6436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924" y="4221418"/>
            <a:ext cx="6436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924" y="5101094"/>
            <a:ext cx="6436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924" y="5934472"/>
            <a:ext cx="6436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47053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29658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824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7337"/>
            <a:ext cx="10934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57350"/>
            <a:ext cx="111918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835292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24025"/>
            <a:ext cx="112014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63688"/>
            <a:ext cx="11233248" cy="2009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38300"/>
            <a:ext cx="119253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6320"/>
            <a:ext cx="116967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650" y="2420888"/>
            <a:ext cx="599236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354" y="3832820"/>
            <a:ext cx="31073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8541" y="3832820"/>
            <a:ext cx="31073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502" y="4725144"/>
            <a:ext cx="69726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502" y="5755291"/>
            <a:ext cx="69726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58007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6684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0262"/>
            <a:ext cx="116586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585176" cy="49106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165304"/>
            <a:ext cx="2491700" cy="5365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916860"/>
            <a:ext cx="5112568" cy="1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673" y="4552176"/>
            <a:ext cx="64104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673" y="5443427"/>
            <a:ext cx="64104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673" y="6080035"/>
            <a:ext cx="64104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73671"/>
            <a:ext cx="117729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47825"/>
            <a:ext cx="11153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0200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178" y="2348880"/>
            <a:ext cx="677695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10143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0721" y="3910143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