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143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2295525"/>
            <a:ext cx="8372475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43112"/>
            <a:ext cx="110299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429000"/>
            <a:ext cx="340995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242356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14550"/>
            <a:ext cx="117538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1"/>
            <a:ext cx="10513168" cy="40924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5" y="5445224"/>
            <a:ext cx="7826668" cy="13790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924944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850918"/>
            <a:ext cx="9505056" cy="1351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413500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24597" y="5413500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9220" y="6200578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69027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437" y="1971675"/>
            <a:ext cx="36671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157192"/>
            <a:ext cx="103536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653136"/>
            <a:ext cx="46005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14550"/>
            <a:ext cx="110966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1928"/>
            <a:ext cx="116490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002728"/>
            <a:ext cx="341947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293096"/>
            <a:ext cx="39243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1" y="5183539"/>
            <a:ext cx="3974963" cy="621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40518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846069"/>
            <a:ext cx="303847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56" y="1297260"/>
            <a:ext cx="117729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9940" y="6010044"/>
            <a:ext cx="26201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258269"/>
            <a:ext cx="28765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324580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7252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67687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1027" y="2225228"/>
            <a:ext cx="3657600" cy="269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5085184"/>
            <a:ext cx="9433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976435"/>
            <a:ext cx="9433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4219"/>
            <a:ext cx="110871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941168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855568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8989"/>
            <a:ext cx="117729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941168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67755"/>
            <a:ext cx="110299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44" y="2024329"/>
            <a:ext cx="102870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7922" y="3633167"/>
            <a:ext cx="3019141" cy="31082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3645024"/>
            <a:ext cx="3467100" cy="2609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400" y="3068960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252" y="3824200"/>
            <a:ext cx="3140499" cy="68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252" y="4669152"/>
            <a:ext cx="5444756" cy="2000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60769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0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83360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108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429000"/>
            <a:ext cx="3429000" cy="311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3463948"/>
            <a:ext cx="3543300" cy="2581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3068960"/>
            <a:ext cx="587494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1" y="4941168"/>
            <a:ext cx="46434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1" y="5832419"/>
            <a:ext cx="46434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59150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818" y="2852936"/>
            <a:ext cx="71523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818" y="3695328"/>
            <a:ext cx="71523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818" y="4656027"/>
            <a:ext cx="71523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926"/>
            <a:ext cx="116967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2373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57325"/>
            <a:ext cx="112585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229200"/>
            <a:ext cx="92106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787" y="2052637"/>
            <a:ext cx="26384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062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077072"/>
            <a:ext cx="149542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3712" y="4003898"/>
            <a:ext cx="3143250" cy="165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0136" y="3919401"/>
            <a:ext cx="3200400" cy="2324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24492" y="330749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14550"/>
            <a:ext cx="117252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633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365104"/>
            <a:ext cx="5688632" cy="153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57531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81784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15161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52625"/>
            <a:ext cx="117252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2025-12-14T05:26:24Z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