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2276475"/>
            <a:ext cx="873442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7008" y="51962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522920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917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971287" cy="49481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4470" y="6237312"/>
            <a:ext cx="3251410" cy="5419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3061724"/>
            <a:ext cx="6552728" cy="1447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6524" y="4714959"/>
            <a:ext cx="62796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6524" y="5536762"/>
            <a:ext cx="62796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16524" y="6092346"/>
            <a:ext cx="62796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509120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090" y="5469818"/>
            <a:ext cx="34077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9411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971675"/>
            <a:ext cx="106870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132856"/>
            <a:ext cx="108204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98033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102489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140968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09787"/>
            <a:ext cx="116300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9535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157192"/>
            <a:ext cx="97345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950" y="2057400"/>
            <a:ext cx="38481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284984"/>
            <a:ext cx="2867025" cy="350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3672" y="32129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116" y="5112593"/>
            <a:ext cx="10477500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238082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187206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974284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04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85887"/>
            <a:ext cx="108204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0770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3342" y="40770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2304" y="40770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4415" y="40770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89822" y="3717032"/>
            <a:ext cx="166276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14487"/>
            <a:ext cx="107346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614487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69056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64904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95998"/>
            <a:ext cx="7848872" cy="12291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153" y="5008165"/>
            <a:ext cx="7848872" cy="1013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88840"/>
            <a:ext cx="78771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96952"/>
            <a:ext cx="655272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4316466"/>
            <a:ext cx="7733159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826754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81150"/>
            <a:ext cx="116490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8115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95437"/>
            <a:ext cx="116014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538412"/>
            <a:ext cx="115633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464167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5634"/>
            <a:ext cx="11533634" cy="555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90675"/>
            <a:ext cx="11068050" cy="3676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772816"/>
            <a:ext cx="3390900" cy="2867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1975" y="2558256"/>
            <a:ext cx="7677150" cy="173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678" y="4639841"/>
            <a:ext cx="100658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62087"/>
            <a:ext cx="116014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453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2025-12-14T08:14:21Z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