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27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62287"/>
            <a:ext cx="49053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97152"/>
            <a:ext cx="88106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566" y="1844824"/>
            <a:ext cx="4762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0200"/>
            <a:ext cx="11029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72719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407670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437112"/>
            <a:ext cx="8305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971" y="4077072"/>
            <a:ext cx="39528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28498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584" y="4225627"/>
            <a:ext cx="472440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28498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42492"/>
            <a:ext cx="109251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854" y="3693368"/>
            <a:ext cx="50482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564904"/>
            <a:ext cx="273630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0200"/>
            <a:ext cx="11144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1124744"/>
            <a:ext cx="40481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11" y="4609678"/>
            <a:ext cx="101631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5589240"/>
            <a:ext cx="25922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62100"/>
            <a:ext cx="110394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47825"/>
            <a:ext cx="10144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39375" cy="518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707" y="1397918"/>
            <a:ext cx="499110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7" y="3226231"/>
            <a:ext cx="5104259" cy="1354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770" y="4866666"/>
            <a:ext cx="38401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770" y="5757917"/>
            <a:ext cx="384010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08920"/>
            <a:ext cx="70199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46271"/>
            <a:ext cx="67687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7337"/>
            <a:ext cx="10963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00212"/>
            <a:ext cx="10201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43924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39737"/>
            <a:ext cx="43924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77287"/>
            <a:ext cx="439248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58197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8852" y="4941168"/>
            <a:ext cx="615337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8852" y="5820843"/>
            <a:ext cx="6153371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71247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57723"/>
            <a:ext cx="698068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76295"/>
            <a:ext cx="698068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15" y="1313505"/>
            <a:ext cx="10766301" cy="549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201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952625"/>
            <a:ext cx="10277475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1990725"/>
            <a:ext cx="10220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393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124744"/>
            <a:ext cx="2990850" cy="282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5330" y="1100098"/>
            <a:ext cx="2971800" cy="2790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7" y="2276872"/>
            <a:ext cx="710450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7" y="3121824"/>
            <a:ext cx="710450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7" y="4151971"/>
            <a:ext cx="10225137" cy="1869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85912"/>
            <a:ext cx="11001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87006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277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84249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47533"/>
            <a:ext cx="84249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85083"/>
            <a:ext cx="84249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41609"/>
            <a:ext cx="273630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976167"/>
            <a:ext cx="352839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1516" y="4941609"/>
            <a:ext cx="341476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250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430810"/>
            <a:ext cx="375285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6078" y="2411760"/>
            <a:ext cx="3728995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2924944"/>
            <a:ext cx="69127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85642"/>
            <a:ext cx="69127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11617"/>
            <a:ext cx="69127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783890"/>
            <a:ext cx="691276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81724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7392" y="2204864"/>
            <a:ext cx="7842943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392" y="3153988"/>
            <a:ext cx="7842943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7392" y="3998940"/>
            <a:ext cx="7842943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7392" y="5121685"/>
            <a:ext cx="834700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7392" y="6140257"/>
            <a:ext cx="834700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5134322"/>
            <a:ext cx="92583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5" y="2176462"/>
            <a:ext cx="46291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385420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2896"/>
            <a:ext cx="71342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6387"/>
            <a:ext cx="110585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96531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1869926"/>
            <a:ext cx="53721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5426546"/>
            <a:ext cx="91059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9787"/>
            <a:ext cx="110585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63131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