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8" r:id="rId16"/>
    <p:sldId id="339" r:id="rId17"/>
    <p:sldId id="337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2725" y="3109912"/>
            <a:ext cx="668655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124075"/>
            <a:ext cx="1168717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727710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2492896"/>
            <a:ext cx="3933825" cy="2695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9251" y="2492896"/>
            <a:ext cx="446722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600325"/>
            <a:ext cx="11020425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700212"/>
            <a:ext cx="11172825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1700212"/>
            <a:ext cx="3990975" cy="3086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8948" y="3573016"/>
            <a:ext cx="7105203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3501008"/>
            <a:ext cx="11639550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40768"/>
            <a:ext cx="11706225" cy="196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65142" y="5589240"/>
            <a:ext cx="463125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764704"/>
            <a:ext cx="623887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72609"/>
            <a:ext cx="11274177" cy="554076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386104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7564"/>
            <a:ext cx="1168717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9309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3068"/>
            <a:ext cx="1157287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6157517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71637"/>
            <a:ext cx="116395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3428999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8005" y="4447571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46157" y="4493870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562100"/>
            <a:ext cx="1080135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71947"/>
            <a:ext cx="1157287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31657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919162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58230"/>
            <a:ext cx="116871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2614612"/>
            <a:ext cx="10067925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25175" cy="5200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1340768"/>
            <a:ext cx="3581400" cy="3429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3392" y="3212976"/>
            <a:ext cx="64087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4173675"/>
            <a:ext cx="71287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9578" y="5013176"/>
            <a:ext cx="479834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74113" y="5013176"/>
            <a:ext cx="468471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1090" y="5881278"/>
            <a:ext cx="63740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268189" y="5881278"/>
            <a:ext cx="468471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804987"/>
            <a:ext cx="10706100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2950" y="2636912"/>
            <a:ext cx="10897666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6576" y="4437112"/>
            <a:ext cx="44653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5835"/>
            <a:ext cx="1167765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3676228"/>
            <a:ext cx="10706100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0434" y="548680"/>
            <a:ext cx="3048000" cy="2867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5661248"/>
            <a:ext cx="38884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8394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1484784"/>
            <a:ext cx="3816424" cy="4324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492896"/>
            <a:ext cx="6912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356992"/>
            <a:ext cx="6912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293096"/>
            <a:ext cx="6912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5097201"/>
            <a:ext cx="6912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75395"/>
            <a:ext cx="117157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1628800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48204" y="2624223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25723" y="2624223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69470" y="4591919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69470" y="5633641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72816"/>
            <a:ext cx="962025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636912"/>
            <a:ext cx="92170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551312"/>
            <a:ext cx="56166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40015" y="3551312"/>
            <a:ext cx="261587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6846" y="4349965"/>
            <a:ext cx="784341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442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343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30238"/>
            <a:ext cx="117919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436653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343744"/>
            <a:ext cx="1050607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24012"/>
            <a:ext cx="1162050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657923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2028825"/>
            <a:ext cx="1064895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68760"/>
            <a:ext cx="11591925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4221088"/>
            <a:ext cx="2200275" cy="1885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4186698"/>
            <a:ext cx="4400550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416" y="5017966"/>
            <a:ext cx="4552950" cy="5810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60496" y="334160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3676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929833"/>
            <a:ext cx="2808312" cy="187220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03612" y="313323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25546" y="4163385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2025-12-14T06:34:30Z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