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2132856"/>
            <a:ext cx="571500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1262" y="3165723"/>
            <a:ext cx="7229475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599" y="4149080"/>
            <a:ext cx="64008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76437"/>
            <a:ext cx="116300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77072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86777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453233"/>
            <a:ext cx="116871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576512"/>
            <a:ext cx="1103947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1094" y="3573016"/>
            <a:ext cx="40152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876"/>
            <a:ext cx="116776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3"/>
            <a:ext cx="10444127" cy="48245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730050"/>
            <a:ext cx="2414957" cy="10113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221088"/>
            <a:ext cx="511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996592"/>
            <a:ext cx="511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864693"/>
            <a:ext cx="5112568" cy="945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965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140968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02" y="4032219"/>
            <a:ext cx="68598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02" y="4992918"/>
            <a:ext cx="68598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202" y="5861020"/>
            <a:ext cx="68598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348880"/>
            <a:ext cx="508635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73084"/>
            <a:ext cx="5400600" cy="1052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09825"/>
            <a:ext cx="1162050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02593"/>
            <a:ext cx="115919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71687"/>
            <a:ext cx="116776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1" y="3068960"/>
            <a:ext cx="51907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513" y="4052808"/>
            <a:ext cx="2525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7741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38350"/>
            <a:ext cx="116586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770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89" y="1247602"/>
            <a:ext cx="11475343" cy="55657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210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14487"/>
            <a:ext cx="115824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509120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429000"/>
            <a:ext cx="10086975" cy="87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3579118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