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62225"/>
            <a:ext cx="1160145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0512"/>
            <a:ext cx="115728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98583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852936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721037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554414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728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348880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3240131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4235554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5149954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4525"/>
            <a:ext cx="115919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24136"/>
            <a:ext cx="106870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221088"/>
            <a:ext cx="936104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661248"/>
            <a:ext cx="540060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87630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292" y="2564904"/>
            <a:ext cx="96691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292" y="3375132"/>
            <a:ext cx="96691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292" y="4324256"/>
            <a:ext cx="96691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292" y="5296529"/>
            <a:ext cx="96691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62175"/>
            <a:ext cx="115728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78904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4845"/>
            <a:ext cx="11305256" cy="54265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42814"/>
            <a:ext cx="115538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19262"/>
            <a:ext cx="116776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437112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424112"/>
            <a:ext cx="11706225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24000"/>
            <a:ext cx="117062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90750"/>
            <a:ext cx="116014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861048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