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090862"/>
            <a:ext cx="89916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00162"/>
            <a:ext cx="107537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136" y="4869160"/>
            <a:ext cx="9481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247899"/>
            <a:ext cx="32194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85925"/>
            <a:ext cx="116205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484784"/>
            <a:ext cx="5353050" cy="22322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4149080"/>
            <a:ext cx="9481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63480"/>
            <a:ext cx="9481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5" y="5931581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4342" y="5931581"/>
            <a:ext cx="40138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71612"/>
            <a:ext cx="11039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62" y="2420888"/>
            <a:ext cx="11039475" cy="2147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62" y="4725144"/>
            <a:ext cx="9481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41971"/>
            <a:ext cx="912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90662"/>
            <a:ext cx="111633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6350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40968"/>
            <a:ext cx="34480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340768"/>
            <a:ext cx="912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8441" y="3573016"/>
            <a:ext cx="44672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49" y="1266825"/>
            <a:ext cx="11010900" cy="2162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717032"/>
            <a:ext cx="45720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624188"/>
            <a:ext cx="4770868" cy="6770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2564904"/>
            <a:ext cx="912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66875"/>
            <a:ext cx="116109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5091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5373216"/>
            <a:ext cx="912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38325"/>
            <a:ext cx="115157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1726"/>
            <a:ext cx="108108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61048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717574"/>
            <a:ext cx="9721080" cy="2095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620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00325"/>
            <a:ext cx="116014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87075" cy="433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933" y="1484784"/>
            <a:ext cx="4638675" cy="433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3363689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208641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215638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0763"/>
            <a:ext cx="4999084" cy="66572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2036" y="1628800"/>
            <a:ext cx="4419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036" y="2348880"/>
            <a:ext cx="4924004" cy="317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2036" y="5589240"/>
            <a:ext cx="58601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2036" y="6214272"/>
            <a:ext cx="58601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9993"/>
            <a:ext cx="116300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17032"/>
            <a:ext cx="34004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284984"/>
            <a:ext cx="912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077072"/>
            <a:ext cx="37242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3190841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85975"/>
            <a:ext cx="116300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14096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6862"/>
            <a:ext cx="118110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437112"/>
            <a:ext cx="912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851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72390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3"/>
            <a:ext cx="116490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1653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085184"/>
            <a:ext cx="97726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943" y="1916832"/>
            <a:ext cx="42576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42814"/>
            <a:ext cx="1167765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149080"/>
            <a:ext cx="2696204" cy="2664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324803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85912"/>
            <a:ext cx="116776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