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100387"/>
            <a:ext cx="7381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59817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82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981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8750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25051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51026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73818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29000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33271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78223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7438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7301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49295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080" y="547741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47862"/>
            <a:ext cx="117443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508" y="4208399"/>
            <a:ext cx="30452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5779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05025"/>
            <a:ext cx="115728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318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84105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2100"/>
            <a:ext cx="10791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3587"/>
            <a:ext cx="116395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07707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353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560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21025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00701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7438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564904"/>
            <a:ext cx="7743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490878"/>
            <a:ext cx="7743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4405278"/>
            <a:ext cx="7743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5308103"/>
            <a:ext cx="7743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365104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25803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1531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546" y="2708920"/>
            <a:ext cx="5617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546" y="3634895"/>
            <a:ext cx="5617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46" y="4514571"/>
            <a:ext cx="66255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90737"/>
            <a:ext cx="115443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1535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174" y="2276872"/>
            <a:ext cx="9332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174" y="3202846"/>
            <a:ext cx="9332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174" y="4186694"/>
            <a:ext cx="9332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174" y="5085184"/>
            <a:ext cx="9332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174" y="5911322"/>
            <a:ext cx="9332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53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346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1349" y="5229531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28837"/>
            <a:ext cx="107727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14096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38287"/>
            <a:ext cx="11296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43175"/>
            <a:ext cx="116109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4867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6172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3721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43397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66579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81735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763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8763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86036"/>
            <a:ext cx="8763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00436"/>
            <a:ext cx="8763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586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