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3076575"/>
            <a:ext cx="66484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871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916832"/>
            <a:ext cx="136815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10679" y="3717032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4653136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3874" y="4062826"/>
            <a:ext cx="3404414" cy="1238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84302"/>
            <a:ext cx="8856984" cy="49489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588" y="5877272"/>
            <a:ext cx="5405500" cy="9587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0540" y="1772816"/>
            <a:ext cx="943794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0540" y="3172912"/>
            <a:ext cx="9437948" cy="1048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540" y="4613072"/>
            <a:ext cx="9437948" cy="1048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0540" y="5877272"/>
            <a:ext cx="9437948" cy="953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084044"/>
            <a:ext cx="11305256" cy="3369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262187"/>
            <a:ext cx="1090612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2936" y="3140967"/>
            <a:ext cx="109061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936" y="3904896"/>
            <a:ext cx="109061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30684"/>
            <a:ext cx="10585176" cy="48544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127229"/>
            <a:ext cx="6564183" cy="6959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611335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4518" cy="2271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3645024"/>
            <a:ext cx="10369152" cy="309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06481"/>
            <a:ext cx="10585176" cy="54348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609329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61912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3470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14450"/>
            <a:ext cx="111252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490662"/>
            <a:ext cx="92678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5443"/>
            <a:ext cx="111061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068960"/>
            <a:ext cx="11250166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10601325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429000"/>
            <a:ext cx="11068050" cy="143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3356992"/>
            <a:ext cx="1137726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19275"/>
            <a:ext cx="117157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819275"/>
            <a:ext cx="103346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585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628800"/>
            <a:ext cx="12241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48590"/>
            <a:ext cx="9937104" cy="5492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47800"/>
            <a:ext cx="109728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" y="3284984"/>
            <a:ext cx="894278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" y="4725144"/>
            <a:ext cx="106709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847850"/>
            <a:ext cx="111823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3284984"/>
            <a:ext cx="11279807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28787"/>
            <a:ext cx="116109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81112"/>
            <a:ext cx="111633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0388" y="2132856"/>
            <a:ext cx="90319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388" y="3070405"/>
            <a:ext cx="90319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388" y="3903782"/>
            <a:ext cx="11048220" cy="2117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66850"/>
            <a:ext cx="112299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38287"/>
            <a:ext cx="110966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55108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10630"/>
            <a:ext cx="115919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5518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976437"/>
            <a:ext cx="102489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29097"/>
            <a:ext cx="117729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061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