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100387"/>
            <a:ext cx="78390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5572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7633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72728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075545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76866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85366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80788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509120"/>
            <a:ext cx="107823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84784"/>
            <a:ext cx="38195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4462" y="4581128"/>
            <a:ext cx="56260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99" y="4623683"/>
            <a:ext cx="3757041" cy="22617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79" y="1268760"/>
            <a:ext cx="117252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0200"/>
            <a:ext cx="11029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0022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82486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643"/>
            <a:ext cx="115728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7784" y="5120239"/>
            <a:ext cx="3356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7337"/>
            <a:ext cx="117157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700212"/>
            <a:ext cx="98202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09725"/>
            <a:ext cx="106965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38362"/>
            <a:ext cx="103346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310" y="3140967"/>
            <a:ext cx="81770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10" y="4113241"/>
            <a:ext cx="81770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25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348880"/>
            <a:ext cx="345638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34969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07242"/>
            <a:ext cx="6192688" cy="1057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350" y="4797152"/>
            <a:ext cx="6788793" cy="2060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06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570" y="2348880"/>
            <a:ext cx="82097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570" y="3286430"/>
            <a:ext cx="82097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570" y="4270278"/>
            <a:ext cx="82097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570" y="5207828"/>
            <a:ext cx="106580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0502"/>
            <a:ext cx="11782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38287"/>
            <a:ext cx="10772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352"/>
            <a:ext cx="109537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99324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109787"/>
            <a:ext cx="105632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386" y="3140966"/>
            <a:ext cx="9674101" cy="20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6862"/>
            <a:ext cx="11668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823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442" y="3068960"/>
            <a:ext cx="10788265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489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74855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54530"/>
            <a:ext cx="11017224" cy="1597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328845" cy="539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631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36510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4365104"/>
            <a:ext cx="2480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102" y="5301208"/>
            <a:ext cx="89253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95500"/>
            <a:ext cx="116586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404" y="5202557"/>
            <a:ext cx="74318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68580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871242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739343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7325"/>
            <a:ext cx="117252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3640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