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2348880"/>
            <a:ext cx="58388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717032"/>
            <a:ext cx="64198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68675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8924" y="2564904"/>
            <a:ext cx="8029363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449546"/>
            <a:ext cx="8029363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340797"/>
            <a:ext cx="8029363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220473"/>
            <a:ext cx="8029363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8867775" cy="575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20888"/>
            <a:ext cx="8424936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277414"/>
            <a:ext cx="8424936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168665"/>
            <a:ext cx="8424936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083065"/>
            <a:ext cx="8424936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939592"/>
            <a:ext cx="8424936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04989"/>
            <a:ext cx="8966076" cy="600838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816" y="2276872"/>
            <a:ext cx="9572679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7816" y="3156548"/>
            <a:ext cx="9572679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7816" y="3989925"/>
            <a:ext cx="9572679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7816" y="4811728"/>
            <a:ext cx="9572679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7816" y="5749276"/>
            <a:ext cx="9572679" cy="10640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72199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3481974"/>
            <a:ext cx="7200801" cy="627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7" y="4419523"/>
            <a:ext cx="7200801" cy="627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7" y="5310774"/>
            <a:ext cx="7200801" cy="627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132856"/>
            <a:ext cx="64960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100205"/>
            <a:ext cx="7272808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864134"/>
            <a:ext cx="7272808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32856"/>
            <a:ext cx="69342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114493"/>
            <a:ext cx="8064896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994169"/>
            <a:ext cx="8064896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62579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780928"/>
            <a:ext cx="720080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625880"/>
            <a:ext cx="720080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517130"/>
            <a:ext cx="720080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68961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40968"/>
            <a:ext cx="7632848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090092"/>
            <a:ext cx="7632848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911894"/>
            <a:ext cx="7632848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861018"/>
            <a:ext cx="7632848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4580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76872"/>
            <a:ext cx="8064896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144973"/>
            <a:ext cx="8064896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105672"/>
            <a:ext cx="8064896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054796"/>
            <a:ext cx="8064896" cy="104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5533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97418"/>
            <a:ext cx="79208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223392"/>
            <a:ext cx="79208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160941"/>
            <a:ext cx="79208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017468"/>
            <a:ext cx="79208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32856"/>
            <a:ext cx="6353175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2025-12-14T02:43:00Z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