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44824"/>
            <a:ext cx="57435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3086100"/>
            <a:ext cx="104203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301899"/>
            <a:ext cx="26670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95500"/>
            <a:ext cx="110204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4975"/>
            <a:ext cx="109918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29444"/>
            <a:ext cx="11305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23924"/>
            <a:ext cx="11305256" cy="1465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4937"/>
            <a:ext cx="11058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737" y="3789040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" y="4356199"/>
            <a:ext cx="3225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1820" y="4356199"/>
            <a:ext cx="3984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162" y="4981232"/>
            <a:ext cx="51807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528887"/>
            <a:ext cx="107156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1144927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321696"/>
            <a:ext cx="1144927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62112"/>
            <a:ext cx="110966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60" y="3429443"/>
            <a:ext cx="109446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60" y="4031327"/>
            <a:ext cx="11092352" cy="116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9087"/>
            <a:ext cx="116967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876"/>
            <a:ext cx="111347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3152" cy="5529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60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266" y="5733256"/>
            <a:ext cx="9073008" cy="1065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70866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16411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4238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39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30" y="2924944"/>
            <a:ext cx="72736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30" y="3874068"/>
            <a:ext cx="72736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30" y="4730594"/>
            <a:ext cx="11040321" cy="1722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510129" cy="40465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318001"/>
            <a:ext cx="10565060" cy="1538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280" y="4739279"/>
            <a:ext cx="11215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280" y="5445223"/>
            <a:ext cx="11215351" cy="1410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82613"/>
            <a:ext cx="110204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