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3081337"/>
            <a:ext cx="1087755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476672"/>
            <a:ext cx="5448300" cy="4124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869160"/>
            <a:ext cx="5553075" cy="159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64872" y="2060848"/>
            <a:ext cx="6475343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64872" y="3438235"/>
            <a:ext cx="6475343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41724" y="4879794"/>
            <a:ext cx="8154676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41724" y="5782619"/>
            <a:ext cx="8154676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85887"/>
            <a:ext cx="1098232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97059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996952"/>
            <a:ext cx="820891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4501660"/>
            <a:ext cx="820891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404664"/>
            <a:ext cx="6143625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373216"/>
            <a:ext cx="3905250" cy="1371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96096" y="1988840"/>
            <a:ext cx="3375967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62590" y="3429000"/>
            <a:ext cx="551353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62590" y="4424422"/>
            <a:ext cx="551353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62590" y="5408270"/>
            <a:ext cx="5513530" cy="13365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009775"/>
            <a:ext cx="10991850" cy="283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628800"/>
            <a:ext cx="79248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284985"/>
            <a:ext cx="316835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0264" y="4797152"/>
            <a:ext cx="751999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933575"/>
            <a:ext cx="1082040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96752"/>
            <a:ext cx="846772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708920"/>
            <a:ext cx="561662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9696" y="4221088"/>
            <a:ext cx="5616624" cy="11588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42470" y="5563751"/>
            <a:ext cx="6641762" cy="11588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943100"/>
            <a:ext cx="10810875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821055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068960"/>
            <a:ext cx="684076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4573668"/>
            <a:ext cx="684076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276872"/>
            <a:ext cx="4791075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733550"/>
            <a:ext cx="1097280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2025-12-14T03:13:40Z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