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62" y="2338387"/>
            <a:ext cx="7000875" cy="218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262187"/>
            <a:ext cx="11077575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996952"/>
            <a:ext cx="3960440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31726"/>
            <a:ext cx="1170622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895475"/>
            <a:ext cx="1100137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43075"/>
            <a:ext cx="1161097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62075"/>
            <a:ext cx="1110615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3" y="1340768"/>
            <a:ext cx="10729192" cy="54435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465313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1128" y="4201722"/>
            <a:ext cx="1159367" cy="10274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0056" y="5729582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01128" y="5521236"/>
            <a:ext cx="1159367" cy="10274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357437"/>
            <a:ext cx="10744200" cy="2143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140966"/>
            <a:ext cx="4032448" cy="1359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0" y="2138362"/>
            <a:ext cx="8877300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62100"/>
            <a:ext cx="116205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70080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814512"/>
            <a:ext cx="1176337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852934"/>
            <a:ext cx="4032448" cy="12241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365104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04131"/>
            <a:ext cx="117443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775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299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068960"/>
            <a:ext cx="1117282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2025-12-14T07:34:02Z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