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575" autoAdjust="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2266950"/>
            <a:ext cx="9210675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04950"/>
            <a:ext cx="116490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5313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060848"/>
            <a:ext cx="6534150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068960"/>
            <a:ext cx="581025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4005064"/>
            <a:ext cx="619125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408" y="4923802"/>
            <a:ext cx="63817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109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0104" y="3276822"/>
            <a:ext cx="5317863" cy="1592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0104" y="5041019"/>
            <a:ext cx="58939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80391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0104" y="2852936"/>
            <a:ext cx="827019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0104" y="3651589"/>
            <a:ext cx="827019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0104" y="4542840"/>
            <a:ext cx="827019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6031185"/>
            <a:ext cx="9229725" cy="63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42088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58230"/>
            <a:ext cx="116681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1277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04507" y="2388377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7210" y="3302777"/>
            <a:ext cx="70609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76244" y="3302777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47038" y="4298200"/>
            <a:ext cx="19830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3671" y="5224174"/>
            <a:ext cx="14778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24050"/>
            <a:ext cx="1168717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06728" y="4077072"/>
            <a:ext cx="45977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6509"/>
            <a:ext cx="5295900" cy="1438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645121"/>
            <a:ext cx="11649075" cy="4448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443711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52587"/>
            <a:ext cx="115252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4005064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965763"/>
            <a:ext cx="9558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5984" y="5937705"/>
            <a:ext cx="2521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2040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3943969"/>
            <a:ext cx="3600450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2328515"/>
            <a:ext cx="1387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5198" y="3208191"/>
            <a:ext cx="185839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4149080"/>
            <a:ext cx="4029075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12" y="1340768"/>
            <a:ext cx="11610975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3211430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9572"/>
            <a:ext cx="115633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4365104"/>
            <a:ext cx="237626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12776"/>
            <a:ext cx="10753725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361" y="3068960"/>
            <a:ext cx="10963275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4077072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945172"/>
            <a:ext cx="6048672" cy="15146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844824"/>
            <a:ext cx="568642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3724" y="3645023"/>
            <a:ext cx="5936331" cy="1485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251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251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5992392"/>
            <a:ext cx="72008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78581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0972" y="3151856"/>
            <a:ext cx="8437356" cy="1357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972" y="4783886"/>
            <a:ext cx="8437356" cy="1357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132856"/>
            <a:ext cx="791527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005064"/>
            <a:ext cx="4176464" cy="1118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16310"/>
            <a:ext cx="116967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276872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22596" y="5170543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060848"/>
            <a:ext cx="953452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515787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6785"/>
            <a:ext cx="117157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08518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2471"/>
          <a:stretch/>
        </p:blipFill>
        <p:spPr>
          <a:xfrm>
            <a:off x="228600" y="1895053"/>
            <a:ext cx="11734800" cy="34781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9715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1950" y="2419350"/>
            <a:ext cx="3848100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869160"/>
            <a:ext cx="968692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7296" y="4221088"/>
            <a:ext cx="3558903" cy="24293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12" y="1343397"/>
            <a:ext cx="11610975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3356992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42964"/>
            <a:ext cx="11677650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2014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84984"/>
            <a:ext cx="741682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950" y="5002733"/>
            <a:ext cx="26227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5002733"/>
            <a:ext cx="35056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9175" y="5847685"/>
            <a:ext cx="58228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2025-12-14T05:11:19Z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