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352675"/>
            <a:ext cx="835342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4201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4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04620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07445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909762"/>
            <a:ext cx="9553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1000911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71662"/>
            <a:ext cx="115443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5250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6230" y="3407296"/>
            <a:ext cx="1351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9056" y="4356421"/>
            <a:ext cx="87845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394" y="5328693"/>
            <a:ext cx="37343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394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898" y="2204864"/>
            <a:ext cx="7929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898" y="3223436"/>
            <a:ext cx="7929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898" y="4077072"/>
            <a:ext cx="7929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898" y="4913341"/>
            <a:ext cx="7929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898" y="5839315"/>
            <a:ext cx="7929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76437"/>
            <a:ext cx="11696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41663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0662"/>
            <a:ext cx="117633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9856"/>
            <a:ext cx="117538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8549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4050" y="4050363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71662"/>
            <a:ext cx="116395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8498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6400"/>
            <a:ext cx="11610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9225"/>
            <a:ext cx="11610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36510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4692" y="3936840"/>
            <a:ext cx="1147571" cy="136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62175"/>
            <a:ext cx="116395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84105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36418"/>
            <a:ext cx="728662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050" y="2822104"/>
            <a:ext cx="4156845" cy="1470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4442284"/>
            <a:ext cx="8410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5171489"/>
            <a:ext cx="8410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6074314"/>
            <a:ext cx="8410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668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09787"/>
            <a:ext cx="106965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49530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567536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886"/>
            <a:ext cx="116300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8362"/>
            <a:ext cx="107632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2112"/>
            <a:ext cx="11610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6728" y="4500436"/>
            <a:ext cx="1699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8267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324" y="2348880"/>
            <a:ext cx="9957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24" y="3216981"/>
            <a:ext cx="9957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324" y="4212404"/>
            <a:ext cx="9957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324" y="5022632"/>
            <a:ext cx="9957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1324" y="5798136"/>
            <a:ext cx="9957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36768"/>
            <a:ext cx="9289032" cy="533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6395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57425"/>
            <a:ext cx="117348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78904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0102"/>
            <a:ext cx="10860335" cy="5501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8201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06539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4408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77465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333625"/>
            <a:ext cx="95440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