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6975" y="3114675"/>
            <a:ext cx="725805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514600"/>
            <a:ext cx="1148715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58602"/>
            <a:ext cx="115824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358602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5540"/>
            <a:ext cx="11305256" cy="55278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76872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814512"/>
            <a:ext cx="11610975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55967"/>
            <a:ext cx="10585176" cy="54574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4867" y="3084212"/>
            <a:ext cx="10665709" cy="3744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16310"/>
            <a:ext cx="1113472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9792" y="4221088"/>
            <a:ext cx="8118495" cy="2448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990850"/>
            <a:ext cx="11572875" cy="87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58240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550781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0"/>
            <a:ext cx="5191125" cy="134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700808"/>
            <a:ext cx="11696700" cy="4314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4293096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7091" y="1052736"/>
            <a:ext cx="10351517" cy="553606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653136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6632"/>
            <a:ext cx="5286375" cy="150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916832"/>
            <a:ext cx="11601450" cy="3724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67808" y="3861048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6425" y="4798597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495550"/>
            <a:ext cx="11601450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3573016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99172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85534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8172" y="4509120"/>
            <a:ext cx="8738188" cy="20387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820102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52575"/>
            <a:ext cx="116586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96752"/>
            <a:ext cx="9877425" cy="562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068960"/>
            <a:ext cx="9649072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753082"/>
            <a:ext cx="9649072" cy="20602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68660"/>
            <a:ext cx="9820275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852936"/>
            <a:ext cx="1008112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653136"/>
            <a:ext cx="10081120" cy="20011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33487"/>
            <a:ext cx="1163955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6680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1628800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23992" y="2427453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23992" y="3538623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076450"/>
            <a:ext cx="1082040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57337"/>
            <a:ext cx="1162050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3573016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83018" y="4568438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628800"/>
            <a:ext cx="81915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492896"/>
            <a:ext cx="80648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395721"/>
            <a:ext cx="80648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356420"/>
            <a:ext cx="80648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212946"/>
            <a:ext cx="80648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81150"/>
            <a:ext cx="1175385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3573016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48294" y="4591588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3087" y="2143125"/>
            <a:ext cx="8505825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7337"/>
            <a:ext cx="116109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062162"/>
            <a:ext cx="1160145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074181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77249"/>
            <a:ext cx="11305256" cy="5536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585912"/>
            <a:ext cx="11115675" cy="3686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143" y="5517232"/>
            <a:ext cx="6334125" cy="61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28248" y="1700808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4314" y="4617628"/>
            <a:ext cx="350144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76166" y="4617628"/>
            <a:ext cx="500015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0140" y="5589240"/>
            <a:ext cx="71340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2025-12-14T05:48:58Z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