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2967037"/>
            <a:ext cx="60102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38275"/>
            <a:ext cx="11268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52625"/>
            <a:ext cx="111156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85887"/>
            <a:ext cx="112585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13285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5886" y="3510244"/>
            <a:ext cx="15378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6210" y="4922355"/>
            <a:ext cx="7613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93851"/>
            <a:ext cx="1113472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886039"/>
            <a:ext cx="3318892" cy="29273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1268760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478" y="3284984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78092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040" y="5443105"/>
            <a:ext cx="2125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4005064"/>
            <a:ext cx="27527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20656"/>
            <a:ext cx="111442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28637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351"/>
          <a:stretch/>
        </p:blipFill>
        <p:spPr>
          <a:xfrm>
            <a:off x="551384" y="1412776"/>
            <a:ext cx="11191875" cy="5318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09120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41555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608714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256896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85629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008" y="2940769"/>
            <a:ext cx="9490432" cy="1455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2104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46044"/>
            <a:ext cx="66967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71077"/>
            <a:ext cx="66967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49811"/>
            <a:ext cx="66967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24372"/>
            <a:ext cx="7848872" cy="1028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871296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50248"/>
            <a:ext cx="871296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221" y="5187124"/>
            <a:ext cx="495370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1887" y="5187124"/>
            <a:ext cx="495370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38325"/>
            <a:ext cx="112109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34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7992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80252"/>
            <a:ext cx="7992888" cy="837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21974"/>
            <a:ext cx="7992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47007"/>
            <a:ext cx="7992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683615"/>
            <a:ext cx="7992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66925"/>
            <a:ext cx="112204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61912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616" y="2636912"/>
            <a:ext cx="6967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616" y="3215646"/>
            <a:ext cx="6967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616" y="3852254"/>
            <a:ext cx="6967592" cy="108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616" y="5013175"/>
            <a:ext cx="6967592" cy="917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616" y="6051443"/>
            <a:ext cx="6967592" cy="552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442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45422"/>
            <a:ext cx="105918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441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941168"/>
            <a:ext cx="3528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24012"/>
            <a:ext cx="10629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50" y="2996951"/>
            <a:ext cx="108595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73016"/>
            <a:ext cx="1789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48" y="4149080"/>
            <a:ext cx="9337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548" y="4785687"/>
            <a:ext cx="9337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52687"/>
            <a:ext cx="103632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52687"/>
            <a:ext cx="1365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804" y="2996696"/>
            <a:ext cx="9533644" cy="165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13656"/>
            <a:ext cx="111537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28837"/>
            <a:ext cx="11249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09725"/>
            <a:ext cx="106965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712" y="4149079"/>
            <a:ext cx="7220496" cy="1099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1916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80" y="4941168"/>
            <a:ext cx="815340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962" y="2420888"/>
            <a:ext cx="245167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83496"/>
            <a:ext cx="83529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130" y="4149080"/>
            <a:ext cx="17954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995045"/>
            <a:ext cx="320615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881" y="4889860"/>
            <a:ext cx="7865368" cy="771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831" y="5899417"/>
            <a:ext cx="8610489" cy="55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33562"/>
            <a:ext cx="11172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85875"/>
            <a:ext cx="104965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94202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540" y="4077072"/>
            <a:ext cx="90828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441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10369152" cy="2354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04937"/>
            <a:ext cx="105727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4" y="2564904"/>
            <a:ext cx="109029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4" y="3259385"/>
            <a:ext cx="109029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4" y="3814970"/>
            <a:ext cx="109029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4" y="4382129"/>
            <a:ext cx="10902999" cy="1194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8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47800"/>
            <a:ext cx="111918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4462"/>
            <a:ext cx="11210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844824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11252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1823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324250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1650"/>
            <a:ext cx="111442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66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2025-12-14T03:39:05Z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