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844824"/>
            <a:ext cx="587692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246" y="3789040"/>
            <a:ext cx="96297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81212"/>
            <a:ext cx="110775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632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730" y="3284984"/>
            <a:ext cx="603731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730" y="4245682"/>
            <a:ext cx="603731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730" y="5217956"/>
            <a:ext cx="603731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33537"/>
            <a:ext cx="110204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693"/>
            <a:ext cx="105251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80990"/>
            <a:ext cx="5760640" cy="1692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689796"/>
            <a:ext cx="9145016" cy="1051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190750"/>
            <a:ext cx="103060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1452"/>
            <a:ext cx="111347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29322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85849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69698"/>
            <a:ext cx="10441160" cy="1527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822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62100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99650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05025"/>
            <a:ext cx="110871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96550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7582" y="1256259"/>
            <a:ext cx="4238625" cy="2771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4797152"/>
            <a:ext cx="1000911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95500"/>
            <a:ext cx="110013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577064" cy="49328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877272"/>
            <a:ext cx="6647095" cy="4722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567918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331847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34672"/>
            <a:ext cx="8568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091199"/>
            <a:ext cx="8568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820404"/>
            <a:ext cx="8568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76450"/>
            <a:ext cx="110490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632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8"/>
            <a:ext cx="604867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87643"/>
            <a:ext cx="6048672" cy="709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36767"/>
            <a:ext cx="9361040" cy="709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