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30" r:id="rId7"/>
    <p:sldId id="328" r:id="rId8"/>
    <p:sldId id="331" r:id="rId9"/>
    <p:sldId id="329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0" y="3062287"/>
            <a:ext cx="350520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919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76544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028825"/>
            <a:ext cx="1087755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547937"/>
            <a:ext cx="11601450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57301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90662"/>
            <a:ext cx="116681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791273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1952625"/>
            <a:ext cx="10258425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43112"/>
            <a:ext cx="1159192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609725"/>
            <a:ext cx="111442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72825" cy="451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1344960"/>
            <a:ext cx="3714750" cy="4362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375" y="2348880"/>
            <a:ext cx="7458075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4" y="4797152"/>
            <a:ext cx="720080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2981325"/>
            <a:ext cx="10344150" cy="89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3212976"/>
            <a:ext cx="38164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9077"/>
            <a:ext cx="1174432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80526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300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394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42088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2109787"/>
            <a:ext cx="997267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919287"/>
            <a:ext cx="9791700" cy="3019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3525" y="1924630"/>
            <a:ext cx="5648325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324719"/>
            <a:ext cx="10820400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8357" y="3984451"/>
            <a:ext cx="5572125" cy="2828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3828" y="2204864"/>
            <a:ext cx="11100804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0016" y="3917763"/>
            <a:ext cx="5648325" cy="23907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7546" y="4113575"/>
            <a:ext cx="52640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538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12776"/>
            <a:ext cx="1079182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2243042"/>
            <a:ext cx="7811988" cy="4426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71562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3419698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76938" y="5373216"/>
            <a:ext cx="21910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2114550"/>
            <a:ext cx="106299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791825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2420888"/>
            <a:ext cx="4680520" cy="42314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7808" y="2420888"/>
            <a:ext cx="5112568" cy="41044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2100262"/>
            <a:ext cx="1016317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13460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348880"/>
            <a:ext cx="10729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332728"/>
            <a:ext cx="10729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119806"/>
            <a:ext cx="10729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5103654"/>
            <a:ext cx="10729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6029628"/>
            <a:ext cx="10729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708920"/>
            <a:ext cx="4029075" cy="157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645024"/>
            <a:ext cx="46805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34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8876"/>
            <a:ext cx="1165860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2108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4248869"/>
            <a:ext cx="3590925" cy="2276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337212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62087"/>
            <a:ext cx="1171575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908720"/>
            <a:ext cx="2305050" cy="2771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933056"/>
            <a:ext cx="11058525" cy="2667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16480" y="497852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614487"/>
            <a:ext cx="117824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764704"/>
            <a:ext cx="2638425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005064"/>
            <a:ext cx="11115675" cy="2343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407707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2025-12-14T06:47:10Z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