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0837" y="3090862"/>
            <a:ext cx="6410325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1010900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204864"/>
            <a:ext cx="720080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9667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1020425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5445224"/>
            <a:ext cx="720080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1869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2420888"/>
            <a:ext cx="7629525" cy="1924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442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471612"/>
            <a:ext cx="11001375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4581128"/>
            <a:ext cx="5904656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0463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962150"/>
            <a:ext cx="10906125" cy="293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4077072"/>
            <a:ext cx="720080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718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514475"/>
            <a:ext cx="10972800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4581128"/>
            <a:ext cx="2016224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926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8525" y="1447800"/>
            <a:ext cx="5314950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900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720" y="3956116"/>
            <a:ext cx="4975101" cy="28572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9061" y="1268760"/>
            <a:ext cx="11020425" cy="2743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719736" y="3212976"/>
            <a:ext cx="2376264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3420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647825"/>
            <a:ext cx="11029950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5" y="3448257"/>
            <a:ext cx="1410519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68972" y="4385807"/>
            <a:ext cx="1990724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3339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944225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5949280"/>
            <a:ext cx="3096344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4705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46584"/>
            <a:ext cx="11062717" cy="560233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5301208"/>
            <a:ext cx="720080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638300"/>
            <a:ext cx="10934700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427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7710" y="933400"/>
            <a:ext cx="8890738" cy="57359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492896"/>
            <a:ext cx="10009112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268400"/>
            <a:ext cx="10009112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4055479"/>
            <a:ext cx="10009112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4888856"/>
            <a:ext cx="10009112" cy="17805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5912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338039"/>
            <a:ext cx="10925175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436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9884" y="908720"/>
            <a:ext cx="10172700" cy="5838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79884" y="2780928"/>
            <a:ext cx="10316716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79884" y="4365104"/>
            <a:ext cx="10316716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79884" y="6165304"/>
            <a:ext cx="10316716" cy="5967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8901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2780928"/>
            <a:ext cx="7839075" cy="159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2814320"/>
            <a:ext cx="4320480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4186" y="3693995"/>
            <a:ext cx="6627958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8118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896600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4149080"/>
            <a:ext cx="1512168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75720" y="5005607"/>
            <a:ext cx="1512168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0065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10144125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6158" y="4581128"/>
            <a:ext cx="7332090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0978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87100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737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10220325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762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8225" y="1676400"/>
            <a:ext cx="10115550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7481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934700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3501008"/>
            <a:ext cx="720080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290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987" y="1752600"/>
            <a:ext cx="10106025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4365104"/>
            <a:ext cx="8064896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343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8700" y="1828800"/>
            <a:ext cx="10134600" cy="3200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429000"/>
            <a:ext cx="10513168" cy="16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686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25" y="1790700"/>
            <a:ext cx="10191750" cy="3276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0124" y="3573016"/>
            <a:ext cx="10352459" cy="1728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1306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7787" y="2490787"/>
            <a:ext cx="9496425" cy="1876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449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571625"/>
            <a:ext cx="11020425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4658849"/>
            <a:ext cx="720080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364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862" y="1538287"/>
            <a:ext cx="10582275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561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343372"/>
            <a:ext cx="11049000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4293096"/>
            <a:ext cx="720080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133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595437"/>
            <a:ext cx="1102995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3645024"/>
            <a:ext cx="720080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073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29950" cy="1724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3429000"/>
            <a:ext cx="10410825" cy="1628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28448" y="3445697"/>
            <a:ext cx="720080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500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2025-12-14T02:58:35Z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