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281237"/>
            <a:ext cx="860107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53085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36933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143930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9401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93765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66038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9700"/>
            <a:ext cx="11696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157192"/>
            <a:ext cx="96869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484784"/>
            <a:ext cx="35623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933825"/>
            <a:ext cx="31908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268760"/>
            <a:ext cx="117062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1899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4005064"/>
            <a:ext cx="34099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8089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3978" b="67824"/>
          <a:stretch/>
        </p:blipFill>
        <p:spPr>
          <a:xfrm>
            <a:off x="1271464" y="116632"/>
            <a:ext cx="5400600" cy="14005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717032"/>
            <a:ext cx="51816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556792"/>
            <a:ext cx="1170622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3645024"/>
            <a:ext cx="435292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482" y="4629524"/>
            <a:ext cx="4635341" cy="74369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488" y="25441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235" y="4011960"/>
            <a:ext cx="2837309" cy="2791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268760"/>
            <a:ext cx="115633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213498"/>
            <a:ext cx="47529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881" y="5142706"/>
            <a:ext cx="4781550" cy="59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23104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539"/>
            <a:ext cx="116014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62" y="3927301"/>
            <a:ext cx="38766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3365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636912"/>
            <a:ext cx="83248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9" y="1"/>
            <a:ext cx="4680519" cy="1434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43865"/>
            <a:ext cx="11161240" cy="53695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994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614" y="3321153"/>
            <a:ext cx="24891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3900" y="4270277"/>
            <a:ext cx="24891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2274" y="5242550"/>
            <a:ext cx="3667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5412"/>
            <a:ext cx="116300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429000"/>
            <a:ext cx="28626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878" y="4574894"/>
            <a:ext cx="84944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099892"/>
            <a:ext cx="3726518" cy="2713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268760"/>
            <a:ext cx="116776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9058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8705"/>
            <a:ext cx="116395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6785"/>
            <a:ext cx="10896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256" y="3212976"/>
            <a:ext cx="487168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256" y="5064925"/>
            <a:ext cx="5807784" cy="596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256" y="5898303"/>
            <a:ext cx="8544088" cy="596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155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56548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0397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27476"/>
            <a:ext cx="9001000" cy="66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934473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64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60212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727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910" y="5444441"/>
            <a:ext cx="4734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14550"/>
            <a:ext cx="108108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09712"/>
            <a:ext cx="109347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85875"/>
            <a:ext cx="10858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2276872"/>
            <a:ext cx="27649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0972" y="2276872"/>
            <a:ext cx="47652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278" y="3110250"/>
            <a:ext cx="11008972" cy="3055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28887"/>
            <a:ext cx="116586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3524" y="358603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47625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48242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66770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28837"/>
            <a:ext cx="11572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71687"/>
            <a:ext cx="116395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62087"/>
            <a:ext cx="110585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293096"/>
            <a:ext cx="3107060" cy="24412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543384"/>
            <a:ext cx="44100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597" y="5355225"/>
            <a:ext cx="4418315" cy="7380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12798" y="371703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501008"/>
            <a:ext cx="45624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484784"/>
            <a:ext cx="115443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49557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