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282" autoAdjust="0"/>
  </p:normalViewPr>
  <p:slideViewPr>
    <p:cSldViewPr showGuides="1">
      <p:cViewPr varScale="1">
        <p:scale>
          <a:sx n="82" d="100"/>
          <a:sy n="82" d="100"/>
        </p:scale>
        <p:origin x="115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874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3133725"/>
            <a:ext cx="89154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6518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2352" y="3139810"/>
            <a:ext cx="4429125" cy="2276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4113792"/>
            <a:ext cx="6806952" cy="1619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061684"/>
            <a:ext cx="6518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636912"/>
            <a:ext cx="4981575" cy="152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318" y="3584848"/>
            <a:ext cx="35414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6314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205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501008"/>
            <a:ext cx="3457575" cy="2371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246433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58" y="4365104"/>
            <a:ext cx="418147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84" y="1340768"/>
            <a:ext cx="1163002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37949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581275"/>
            <a:ext cx="106013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06785"/>
            <a:ext cx="115728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9924" y="5157192"/>
            <a:ext cx="28002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775" y="2533650"/>
            <a:ext cx="51244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4365104"/>
            <a:ext cx="416242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68717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57301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14537"/>
            <a:ext cx="117348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429000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0764" y="5408530"/>
            <a:ext cx="17050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013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550" y="3374851"/>
            <a:ext cx="9163050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256490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965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144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91725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3190" y="2780928"/>
            <a:ext cx="587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190" y="3660158"/>
            <a:ext cx="587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190" y="4609728"/>
            <a:ext cx="587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57435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581128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472082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60102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921836"/>
            <a:ext cx="4467225" cy="2085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284984"/>
            <a:ext cx="10810875" cy="2428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36159" y="921835"/>
            <a:ext cx="4395217" cy="20667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4" y="2431746"/>
            <a:ext cx="5616625" cy="85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4" y="3346146"/>
            <a:ext cx="11305258" cy="2644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636912"/>
            <a:ext cx="10610850" cy="155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613423"/>
            <a:ext cx="11161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3187"/>
            <a:ext cx="11159877" cy="548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509837"/>
            <a:ext cx="1157287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636912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8015" y="3633374"/>
            <a:ext cx="14737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519362"/>
            <a:ext cx="1064895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7236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538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645024"/>
            <a:ext cx="473392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264435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07" y="1340768"/>
            <a:ext cx="11649075" cy="2819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717032"/>
            <a:ext cx="5200650" cy="2762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91544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52637"/>
            <a:ext cx="107823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76387"/>
            <a:ext cx="115252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356992"/>
            <a:ext cx="3257550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3356992"/>
            <a:ext cx="3200400" cy="1562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1613" y="3140968"/>
            <a:ext cx="4486984" cy="25922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44472" y="233250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21088"/>
            <a:ext cx="4162425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773" y="5089611"/>
            <a:ext cx="4029076" cy="699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5998" y="3933056"/>
            <a:ext cx="5285235" cy="2790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17137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4007768"/>
            <a:ext cx="3638550" cy="2438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149080"/>
            <a:ext cx="3933825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1816" y="5017042"/>
            <a:ext cx="4384104" cy="63080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1121" y="4221088"/>
            <a:ext cx="5438775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1340768"/>
            <a:ext cx="11630025" cy="262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4" y="4252065"/>
            <a:ext cx="4752975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7481" y="5210736"/>
            <a:ext cx="5090656" cy="81055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336248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2025-12-14T07:52:21Z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