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3090862"/>
            <a:ext cx="108489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348880"/>
            <a:ext cx="83153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842" y="1052736"/>
            <a:ext cx="1019175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636912"/>
            <a:ext cx="921702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288197"/>
            <a:ext cx="92170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758182"/>
            <a:ext cx="92170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89154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636912"/>
            <a:ext cx="72008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164770"/>
            <a:ext cx="72008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542157"/>
            <a:ext cx="72008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155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24944"/>
            <a:ext cx="993710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37056"/>
            <a:ext cx="993710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5992617"/>
            <a:ext cx="93610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7345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80928"/>
            <a:ext cx="84969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432213"/>
            <a:ext cx="849694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867473"/>
            <a:ext cx="8496944" cy="556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886950" cy="572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636912"/>
            <a:ext cx="72728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176345"/>
            <a:ext cx="72728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542158"/>
            <a:ext cx="72728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1155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636912"/>
            <a:ext cx="878497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221088"/>
            <a:ext cx="8784976" cy="1149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805264"/>
            <a:ext cx="8784976" cy="989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52625"/>
            <a:ext cx="109537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86106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068960"/>
            <a:ext cx="439248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562095"/>
            <a:ext cx="439248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