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3000375"/>
            <a:ext cx="52482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47875"/>
            <a:ext cx="11163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9760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933056"/>
            <a:ext cx="29718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772816"/>
            <a:ext cx="1117282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1405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28787"/>
            <a:ext cx="111347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610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27956"/>
            <a:ext cx="11191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24944"/>
            <a:ext cx="6768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66817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1171" y="517288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347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76" y="2225799"/>
            <a:ext cx="10572750" cy="141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0588" y="3933056"/>
            <a:ext cx="3438525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301284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17032"/>
            <a:ext cx="28860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3" y="2967956"/>
            <a:ext cx="7978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537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86783"/>
            <a:ext cx="32480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780928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8261" y="5663024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5808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2201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2781" y="3933056"/>
            <a:ext cx="48965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82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316" y="3355873"/>
            <a:ext cx="75179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316" y="4050354"/>
            <a:ext cx="75179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316" y="4721685"/>
            <a:ext cx="75179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316" y="5153733"/>
            <a:ext cx="10974332" cy="1322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00162"/>
            <a:ext cx="112204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71612"/>
            <a:ext cx="105441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670" y="2852936"/>
            <a:ext cx="56753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671" y="3573016"/>
            <a:ext cx="2002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6194" y="3573016"/>
            <a:ext cx="35238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773" y="4221088"/>
            <a:ext cx="35238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773" y="4811507"/>
            <a:ext cx="3523821" cy="57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5"/>
            <a:ext cx="5976664" cy="1168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47334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72294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8470" y="2924944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630" y="3573126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630" y="4313905"/>
            <a:ext cx="44362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19262"/>
            <a:ext cx="11172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57300"/>
            <a:ext cx="106203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44079"/>
            <a:ext cx="443865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812" y="4338528"/>
            <a:ext cx="5814244" cy="1034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832" y="5576824"/>
            <a:ext cx="4821112" cy="116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1412776"/>
            <a:ext cx="3906391" cy="383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6850"/>
            <a:ext cx="11220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9421" y="360529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838" y="1916832"/>
            <a:ext cx="70923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38" y="2530290"/>
            <a:ext cx="7236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838" y="3190047"/>
            <a:ext cx="7236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838" y="3838229"/>
            <a:ext cx="7236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838" y="4416963"/>
            <a:ext cx="7236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838" y="5085184"/>
            <a:ext cx="7236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838" y="5594470"/>
            <a:ext cx="4140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06126" y="5594470"/>
            <a:ext cx="41400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8216" y="6309320"/>
            <a:ext cx="58258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04937"/>
            <a:ext cx="11239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4018"/>
            <a:ext cx="105727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876" y="2492896"/>
            <a:ext cx="7506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876" y="3164228"/>
            <a:ext cx="7506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876" y="3789040"/>
            <a:ext cx="7506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876" y="4365104"/>
            <a:ext cx="7506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876" y="5013286"/>
            <a:ext cx="10590290" cy="1728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90662"/>
            <a:ext cx="112204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5905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1121092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82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584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852" y="2564904"/>
            <a:ext cx="108277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52" y="3155212"/>
            <a:ext cx="10827755" cy="993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93096"/>
            <a:ext cx="17547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7430" y="4293096"/>
            <a:ext cx="45606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077" y="4871830"/>
            <a:ext cx="110005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077" y="5438989"/>
            <a:ext cx="11000529" cy="1145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95462"/>
            <a:ext cx="112395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39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152" y="2204864"/>
            <a:ext cx="7325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152" y="2852936"/>
            <a:ext cx="7325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152" y="3362332"/>
            <a:ext cx="7325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152" y="3894768"/>
            <a:ext cx="7325072" cy="2520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5726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080" y="2780928"/>
            <a:ext cx="5603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080" y="3634894"/>
            <a:ext cx="5603016" cy="442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080" y="4178905"/>
            <a:ext cx="9275424" cy="442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7080" y="4838662"/>
            <a:ext cx="9275424" cy="82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57080" y="5857234"/>
            <a:ext cx="9275424" cy="82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14500"/>
            <a:ext cx="111347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4588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501008"/>
            <a:ext cx="300037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08200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7" y="4221088"/>
            <a:ext cx="343852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45" y="1412776"/>
            <a:ext cx="111442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89040"/>
            <a:ext cx="1037272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8085" y="297963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21088"/>
            <a:ext cx="29527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4812457"/>
            <a:ext cx="3009742" cy="2045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1061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77199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2025-12-14T03:54:31Z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