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9" r:id="rId7"/>
    <p:sldId id="328" r:id="rId8"/>
    <p:sldId id="331" r:id="rId9"/>
    <p:sldId id="330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012" y="3133725"/>
            <a:ext cx="894397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284984"/>
            <a:ext cx="1106805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24902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348880"/>
            <a:ext cx="56166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298004"/>
            <a:ext cx="6264696" cy="14271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9084" y="5140846"/>
            <a:ext cx="49848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9084" y="6020522"/>
            <a:ext cx="49848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348880"/>
            <a:ext cx="7191375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9828" y="3212976"/>
            <a:ext cx="77223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9828" y="4069503"/>
            <a:ext cx="77223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90737"/>
            <a:ext cx="1168717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3472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309480"/>
            <a:ext cx="53285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1405136"/>
            <a:ext cx="4819650" cy="2895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5400" y="3177582"/>
            <a:ext cx="6336704" cy="15475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180002"/>
            <a:ext cx="53285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6036529"/>
            <a:ext cx="53285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276872"/>
            <a:ext cx="6924675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8732" y="4077072"/>
            <a:ext cx="72854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967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5589240"/>
            <a:ext cx="35283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04950"/>
            <a:ext cx="111537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9826"/>
            <a:ext cx="117729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636912"/>
            <a:ext cx="11020425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750347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00200"/>
            <a:ext cx="11630025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6076" y="1133089"/>
            <a:ext cx="10178802" cy="51442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6306914"/>
            <a:ext cx="771525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2586037"/>
            <a:ext cx="1007745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95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043112"/>
            <a:ext cx="1103947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132856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9823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356992"/>
            <a:ext cx="61926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363989"/>
            <a:ext cx="61926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313113"/>
            <a:ext cx="61926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5210175" cy="145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140968"/>
            <a:ext cx="9391650" cy="339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0770" y="2492896"/>
            <a:ext cx="324499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0770" y="3140968"/>
            <a:ext cx="9869726" cy="26642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0770" y="6000025"/>
            <a:ext cx="612531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636912"/>
            <a:ext cx="7019925" cy="157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2500" y="3551674"/>
            <a:ext cx="759373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86391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276872"/>
            <a:ext cx="8928992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365104"/>
            <a:ext cx="9649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337377"/>
            <a:ext cx="9649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95425"/>
            <a:ext cx="117633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8112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609725"/>
            <a:ext cx="106680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727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9784" y="3131096"/>
            <a:ext cx="518019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9784" y="4114944"/>
            <a:ext cx="78444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9784" y="4994620"/>
            <a:ext cx="7844488" cy="1222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34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132856"/>
            <a:ext cx="693420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996952"/>
            <a:ext cx="74168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922927"/>
            <a:ext cx="74168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8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72485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204864"/>
            <a:ext cx="86409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119264"/>
            <a:ext cx="86409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975790"/>
            <a:ext cx="86409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855466"/>
            <a:ext cx="86409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816165"/>
            <a:ext cx="86409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30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844824"/>
            <a:ext cx="96964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62100"/>
            <a:ext cx="116776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8112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5687" y="2095500"/>
            <a:ext cx="500062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1156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024062"/>
            <a:ext cx="117062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07707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34775" cy="2743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5600" y="4019341"/>
            <a:ext cx="3773107" cy="272202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11824" y="3356992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2025-12-14T07:59:00Z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