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2300287"/>
            <a:ext cx="750570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57462"/>
            <a:ext cx="117348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6369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175" y="3574461"/>
            <a:ext cx="1570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8961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18361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95250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51596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96548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90637"/>
            <a:ext cx="111347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362"/>
            <a:ext cx="117633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7033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14500"/>
            <a:ext cx="11658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76462"/>
            <a:ext cx="116205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1637"/>
            <a:ext cx="116681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7846" y="4396263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49434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16988"/>
            <a:ext cx="74961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140968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16472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86457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23731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14908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1610" y="508518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3135"/>
            <a:ext cx="11260460" cy="55102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96985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507213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213268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43125"/>
            <a:ext cx="116205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58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4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2838" y="4725144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906" y="5512222"/>
            <a:ext cx="92324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1359"/>
            <a:ext cx="116681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91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39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292" y="2420888"/>
            <a:ext cx="99155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09725"/>
            <a:ext cx="10791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57300"/>
            <a:ext cx="107918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108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5085184"/>
            <a:ext cx="11026899" cy="1513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662237"/>
            <a:ext cx="92011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14500"/>
            <a:ext cx="116109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71450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4540" y="2605751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5642" y="4457700"/>
            <a:ext cx="26905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15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43792"/>
            <a:ext cx="11449272" cy="2553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66887"/>
            <a:ext cx="107632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374" y="2636912"/>
            <a:ext cx="45895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3225" y="2636912"/>
            <a:ext cx="45895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547" y="3447140"/>
            <a:ext cx="10750061" cy="2214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24744"/>
            <a:ext cx="7632848" cy="527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3600"/>
            <a:ext cx="116014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23975"/>
            <a:ext cx="11115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864150"/>
            <a:ext cx="105983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589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84296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8373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