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0275" y="2132856"/>
            <a:ext cx="7791450" cy="704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6987" y="3501008"/>
            <a:ext cx="7058025" cy="552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340768"/>
            <a:ext cx="11744325" cy="1866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2131" y="3444230"/>
            <a:ext cx="11058525" cy="7048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76120" y="4509120"/>
            <a:ext cx="4105275" cy="21240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9416" y="4360267"/>
            <a:ext cx="4943475" cy="6381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42167" y="5209628"/>
            <a:ext cx="4178029" cy="739651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885351" y="3567708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9667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340768"/>
            <a:ext cx="11515725" cy="2466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83832" y="3531840"/>
            <a:ext cx="4019550" cy="20574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1424" y="5805264"/>
            <a:ext cx="9934575" cy="6477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704512" y="3243808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1869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95561"/>
            <a:ext cx="11868150" cy="5057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3284984"/>
            <a:ext cx="4896544" cy="14904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5044336"/>
            <a:ext cx="48965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5889288"/>
            <a:ext cx="48965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8442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2348880"/>
            <a:ext cx="6924675" cy="2400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85729" y="2420888"/>
            <a:ext cx="346233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9703" y="3254265"/>
            <a:ext cx="241593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870387" y="3254265"/>
            <a:ext cx="380167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4898" y="4203389"/>
            <a:ext cx="380167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0463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91925" cy="4762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5599212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6718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9225" y="2595562"/>
            <a:ext cx="9353550" cy="166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9268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304528"/>
            <a:ext cx="11687175" cy="3276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1864" y="4496846"/>
            <a:ext cx="2736304" cy="231653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504" y="3920782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3900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0150" y="2633662"/>
            <a:ext cx="9791700" cy="159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9710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72064" y="4005064"/>
            <a:ext cx="4419600" cy="2781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1317873"/>
            <a:ext cx="11696700" cy="2543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7448" y="4149080"/>
            <a:ext cx="3695700" cy="7143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27448" y="5038526"/>
            <a:ext cx="4467225" cy="7143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560496" y="3175805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3420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652587"/>
            <a:ext cx="11639550" cy="3552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79976" y="4365104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3339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01450" cy="4410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88288" y="3284984"/>
            <a:ext cx="165618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8834" y="5136934"/>
            <a:ext cx="316700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82400" cy="3390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5680" y="4932387"/>
            <a:ext cx="5410200" cy="13049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816080" y="3967932"/>
            <a:ext cx="13681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4705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340768"/>
            <a:ext cx="11487150" cy="1666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9736" y="3284984"/>
            <a:ext cx="4619625" cy="30956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528048" y="2282218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6427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53850" cy="5057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3140968"/>
            <a:ext cx="712879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3997494"/>
            <a:ext cx="7344816" cy="14477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8" y="5768421"/>
            <a:ext cx="27363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801200" y="5768421"/>
            <a:ext cx="4815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5912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84784"/>
            <a:ext cx="6105525" cy="4933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348880"/>
            <a:ext cx="5328592" cy="32403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0852" y="5842670"/>
            <a:ext cx="672329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5436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916832"/>
            <a:ext cx="7515225" cy="3143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6956" y="2780928"/>
            <a:ext cx="764526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66956" y="3579581"/>
            <a:ext cx="764526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66956" y="4459257"/>
            <a:ext cx="764526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8901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390650"/>
            <a:ext cx="11687175" cy="4076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8118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2133600"/>
            <a:ext cx="10982325" cy="259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0065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2119312"/>
            <a:ext cx="10763250" cy="2619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03712" y="4005064"/>
            <a:ext cx="24482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741320" y="4005064"/>
            <a:ext cx="143542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0978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0772775" cy="5133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3737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38411"/>
            <a:ext cx="10944225" cy="5114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4365104"/>
            <a:ext cx="6984776" cy="2160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2762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2571750"/>
            <a:ext cx="11582400" cy="1714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76120" y="3573016"/>
            <a:ext cx="32403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3290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0372725" cy="4067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5" y="2420888"/>
            <a:ext cx="1044473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5" y="3277415"/>
            <a:ext cx="1044473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375" y="4018195"/>
            <a:ext cx="316835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627689" y="4018195"/>
            <a:ext cx="542063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83547" y="4816848"/>
            <a:ext cx="817674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7481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15750" cy="4848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5229200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83433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460434"/>
            <a:ext cx="11553825" cy="1609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80376" y="1268760"/>
            <a:ext cx="2592288" cy="2160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10193" y="3429000"/>
            <a:ext cx="6838950" cy="24193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192344" y="2420321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686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1340768"/>
            <a:ext cx="11820525" cy="2600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5800" y="4149080"/>
            <a:ext cx="4391025" cy="2095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503712" y="3181104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1306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2348880"/>
            <a:ext cx="8362950" cy="2600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3449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39550" cy="4467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1517061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4364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685925"/>
            <a:ext cx="11630025" cy="3486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32104" y="3717032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3561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247775"/>
            <a:ext cx="11630025" cy="4362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140968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1133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2181225"/>
            <a:ext cx="11620500" cy="2495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9073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1125200" cy="5086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2276872"/>
            <a:ext cx="58326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3098675"/>
            <a:ext cx="58326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8" y="3920478"/>
            <a:ext cx="80648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7368" y="4834878"/>
            <a:ext cx="80648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7368" y="5772428"/>
            <a:ext cx="80648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7500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0</Words>
  <Application>Microsoft Office PowerPoint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2025-12-14T05:02:36Z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