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3014662"/>
            <a:ext cx="6448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90662"/>
            <a:ext cx="10991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37270"/>
            <a:ext cx="110585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348880"/>
            <a:ext cx="14401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2339" y="4478622"/>
            <a:ext cx="14401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6394" y="5636090"/>
            <a:ext cx="3397837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48880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1145" y="5045781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71612"/>
            <a:ext cx="110490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81128"/>
            <a:ext cx="10801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566862"/>
            <a:ext cx="8496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57325"/>
            <a:ext cx="110585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509120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153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509120"/>
            <a:ext cx="763284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330922"/>
            <a:ext cx="763284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50863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56569"/>
            <a:ext cx="79928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01521"/>
            <a:ext cx="79928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9060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56818"/>
            <a:ext cx="97930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40666"/>
            <a:ext cx="97930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378216"/>
            <a:ext cx="97930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466975"/>
            <a:ext cx="109823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66912"/>
            <a:ext cx="110394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186865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782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102971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62609"/>
            <a:ext cx="102971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00159"/>
            <a:ext cx="102971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407157"/>
            <a:ext cx="102971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4488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17395"/>
            <a:ext cx="7543800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0620" y="2348880"/>
            <a:ext cx="945983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620" y="3228556"/>
            <a:ext cx="945983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620" y="4154531"/>
            <a:ext cx="945983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620" y="5138379"/>
            <a:ext cx="945983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620" y="5983331"/>
            <a:ext cx="945983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58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488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99441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509" y="908720"/>
            <a:ext cx="10125075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92494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15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27089"/>
            <a:ext cx="59766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57236"/>
            <a:ext cx="59766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352658"/>
            <a:ext cx="59766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564904"/>
            <a:ext cx="48863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63999"/>
            <a:ext cx="46085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92011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5900"/>
            <a:ext cx="10991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8612"/>
            <a:ext cx="110204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454" y="1148705"/>
            <a:ext cx="10457162" cy="56646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66912"/>
            <a:ext cx="109347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086458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71612"/>
            <a:ext cx="109823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2087"/>
            <a:ext cx="11096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45024"/>
            <a:ext cx="6033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