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661" y="4005064"/>
            <a:ext cx="84486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1637"/>
            <a:ext cx="11687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09120"/>
            <a:ext cx="72728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204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40472"/>
            <a:ext cx="11233248" cy="2840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400300"/>
            <a:ext cx="110204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7239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09120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65647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2562"/>
            <a:ext cx="11620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39528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30963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437" y="3839457"/>
            <a:ext cx="3976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437" y="4800155"/>
            <a:ext cx="3976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3698"/>
            <a:ext cx="10731177" cy="5427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2575"/>
            <a:ext cx="116109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509120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