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9630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365104"/>
            <a:ext cx="435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66912"/>
            <a:ext cx="118110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8107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9737"/>
            <a:ext cx="117443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3500"/>
            <a:ext cx="11696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84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81915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47887"/>
            <a:ext cx="116871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15719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62125"/>
            <a:ext cx="115824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71669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6937"/>
            <a:ext cx="116776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1240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913" y="4077072"/>
            <a:ext cx="1240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8970" y="4053923"/>
            <a:ext cx="21782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762" y="4991472"/>
            <a:ext cx="12638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9177" y="4991472"/>
            <a:ext cx="28350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8397" y="5917447"/>
            <a:ext cx="28350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4968"/>
            <a:ext cx="106299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81225"/>
            <a:ext cx="107442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477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79697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59372"/>
            <a:ext cx="8928992" cy="1601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645105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9687"/>
            <a:ext cx="116967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28837"/>
            <a:ext cx="108108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52587"/>
            <a:ext cx="10791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781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3264" y="4509120"/>
            <a:ext cx="18784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57300"/>
            <a:ext cx="10620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719262"/>
            <a:ext cx="64008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96952"/>
            <a:ext cx="4608512" cy="2868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14487"/>
            <a:ext cx="10010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92896"/>
            <a:ext cx="453650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00200"/>
            <a:ext cx="11239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429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7343" y="531422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63702"/>
            <a:ext cx="109728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6296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86296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06903"/>
            <a:ext cx="86296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75004"/>
            <a:ext cx="86296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