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420888"/>
            <a:ext cx="5705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49080"/>
            <a:ext cx="89058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00808"/>
            <a:ext cx="75057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93161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157091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59916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3018"/>
            <a:ext cx="10467975" cy="584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931" y="893241"/>
            <a:ext cx="4762500" cy="310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700808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603633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460160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293537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161638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6064464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69246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3832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38784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11057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774987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252662"/>
            <a:ext cx="102774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58"/>
            <a:ext cx="10801200" cy="201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28837"/>
            <a:ext cx="109823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441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96952"/>
            <a:ext cx="5256584" cy="614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22927"/>
            <a:ext cx="5256584" cy="614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91028"/>
            <a:ext cx="5256584" cy="614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647554"/>
            <a:ext cx="5256584" cy="614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67437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03124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05949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62475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95450"/>
            <a:ext cx="110394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95450"/>
            <a:ext cx="105441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768" y="3447252"/>
            <a:ext cx="5534264" cy="1715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66294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93296"/>
            <a:ext cx="43243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452465"/>
            <a:ext cx="7992888" cy="62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97417"/>
            <a:ext cx="7992888" cy="62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11817"/>
            <a:ext cx="7992888" cy="62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022045"/>
            <a:ext cx="7992888" cy="62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47887"/>
            <a:ext cx="111537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24012"/>
            <a:ext cx="10372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27172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18423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51800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1112" y="1620341"/>
            <a:ext cx="2381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