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298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594" y="3717032"/>
            <a:ext cx="68675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140966"/>
            <a:ext cx="3168352" cy="1224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9715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33500"/>
            <a:ext cx="115443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19325"/>
            <a:ext cx="115728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86104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5400"/>
            <a:ext cx="116871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443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47937"/>
            <a:ext cx="107537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14575"/>
            <a:ext cx="116205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7152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7157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12454"/>
            <a:ext cx="864096" cy="1144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4296790"/>
            <a:ext cx="1994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984" y="5859372"/>
            <a:ext cx="122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2822" y="5859372"/>
            <a:ext cx="122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343025"/>
            <a:ext cx="102870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81187"/>
            <a:ext cx="116300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17704"/>
            <a:ext cx="1368152" cy="1207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861048"/>
            <a:ext cx="30194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3248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498180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366281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5190" y="4366281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397" y="5229200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76412"/>
            <a:ext cx="107061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305050"/>
            <a:ext cx="107061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928812"/>
            <a:ext cx="95726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0774" y="3428999"/>
            <a:ext cx="5369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0774" y="4216077"/>
            <a:ext cx="5369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3820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669674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000" y="5512674"/>
            <a:ext cx="9202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66900"/>
            <a:ext cx="116776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47807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74721" cy="528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103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3203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52662"/>
            <a:ext cx="115919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068960"/>
            <a:ext cx="54006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8940" y="4654692"/>
            <a:ext cx="400718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82010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1041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