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076575"/>
            <a:ext cx="103632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71675"/>
            <a:ext cx="117538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79819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52587"/>
            <a:ext cx="116300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057" y="3140968"/>
            <a:ext cx="3000375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49080"/>
            <a:ext cx="43719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846" y="4985116"/>
            <a:ext cx="4450380" cy="6041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14289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645024"/>
            <a:ext cx="3857625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8421"/>
            <a:ext cx="11763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68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085184"/>
            <a:ext cx="10239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556792"/>
            <a:ext cx="3105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4149080"/>
            <a:ext cx="32670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268760"/>
            <a:ext cx="1163002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293096"/>
            <a:ext cx="42195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5189796"/>
            <a:ext cx="4248150" cy="68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2884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7157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09787"/>
            <a:ext cx="1145857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53732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66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646684"/>
            <a:ext cx="4667250" cy="327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256490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456155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428428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400702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93916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5064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301208"/>
            <a:ext cx="4486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62225"/>
            <a:ext cx="106870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51904"/>
            <a:ext cx="11017224" cy="1545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08920"/>
            <a:ext cx="56483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54425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9077"/>
            <a:ext cx="77628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91272"/>
            <a:ext cx="8568952" cy="2613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015495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941070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261"/>
            <a:ext cx="116395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9185"/>
            <a:ext cx="11233248" cy="4844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22" y="6021288"/>
            <a:ext cx="10151730" cy="76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605768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5025"/>
            <a:ext cx="117919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704975"/>
            <a:ext cx="97250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9047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2028825"/>
            <a:ext cx="88011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9024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09725"/>
            <a:ext cx="110775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6702"/>
            <a:ext cx="116586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452"/>
            <a:ext cx="1104900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1045" y="1317035"/>
            <a:ext cx="2714625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6098" y="2132856"/>
            <a:ext cx="570391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098" y="3661370"/>
            <a:ext cx="6568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098" y="4610494"/>
            <a:ext cx="6568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098" y="5589240"/>
            <a:ext cx="6568014" cy="1096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087" y="2998043"/>
            <a:ext cx="24098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087" y="3075459"/>
            <a:ext cx="2714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