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2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38475"/>
            <a:ext cx="59626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379243"/>
            <a:ext cx="22288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97" y="1340768"/>
            <a:ext cx="112014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861048"/>
            <a:ext cx="2634475" cy="19268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1610" y="3126135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429000"/>
            <a:ext cx="32004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403292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471765"/>
            <a:ext cx="5623223" cy="23416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9322" y="1916832"/>
            <a:ext cx="778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8284" y="3861048"/>
            <a:ext cx="9739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528887"/>
            <a:ext cx="112109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789040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11537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862002"/>
            <a:ext cx="316230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28498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365104"/>
            <a:ext cx="243840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564904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0824" y="4440002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725144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23181"/>
            <a:ext cx="11201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244391"/>
            <a:ext cx="4176464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138" y="3188940"/>
            <a:ext cx="1045845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665043"/>
            <a:ext cx="104870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584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797152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99035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66195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52906"/>
            <a:ext cx="3048000" cy="3248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1235" y="1538102"/>
            <a:ext cx="3019425" cy="3133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3413" y="1376706"/>
            <a:ext cx="32385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251" y="3140968"/>
            <a:ext cx="2705100" cy="2638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754426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506781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2341" y="4367884"/>
            <a:ext cx="2664296" cy="717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268" y="5305433"/>
            <a:ext cx="8529108" cy="13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106025" cy="419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5296" y="2204864"/>
            <a:ext cx="7206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737300"/>
            <a:ext cx="2166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2737300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7502" y="2737300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882" y="3350758"/>
            <a:ext cx="56581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1983" y="3350758"/>
            <a:ext cx="56581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1411" y="3941067"/>
            <a:ext cx="56581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1410" y="4623973"/>
            <a:ext cx="61686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410" y="5260580"/>
            <a:ext cx="61686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04950"/>
            <a:ext cx="112204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29309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457450"/>
            <a:ext cx="105060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57337"/>
            <a:ext cx="106013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7162" y="1686495"/>
            <a:ext cx="3619500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6320" y="2348880"/>
            <a:ext cx="52576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95462"/>
            <a:ext cx="111537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632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79" y="6237312"/>
            <a:ext cx="7648575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1340768"/>
            <a:ext cx="2762250" cy="2200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7" y="1988840"/>
            <a:ext cx="78009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7" y="2567575"/>
            <a:ext cx="78009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7" y="3212976"/>
            <a:ext cx="78009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7" y="3794491"/>
            <a:ext cx="4104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1696" y="3794491"/>
            <a:ext cx="4104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4258" y="4437112"/>
            <a:ext cx="4104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4259" y="5090855"/>
            <a:ext cx="37675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7606" y="5090855"/>
            <a:ext cx="37675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2132" y="5661248"/>
            <a:ext cx="79581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2132" y="6228408"/>
            <a:ext cx="4141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64846" y="6228408"/>
            <a:ext cx="4141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780928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2982" y="341753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3909" y="4077072"/>
            <a:ext cx="9739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10582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536" y="2708920"/>
            <a:ext cx="5038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536" y="3345528"/>
            <a:ext cx="5038416" cy="731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536" y="4271502"/>
            <a:ext cx="5038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9068" y="1356571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9068" y="4620632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90687"/>
            <a:ext cx="10563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664" y="2924944"/>
            <a:ext cx="4185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4401" y="2924944"/>
            <a:ext cx="4185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664" y="3501008"/>
            <a:ext cx="4185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664" y="4149190"/>
            <a:ext cx="10737944" cy="1440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47689"/>
            <a:ext cx="1121092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443" y="3371825"/>
            <a:ext cx="105918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90582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570" y="3908339"/>
            <a:ext cx="93821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7926"/>
            <a:ext cx="10563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32850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42136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62997"/>
            <a:ext cx="10585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49133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049133"/>
            <a:ext cx="72325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617" y="4581128"/>
            <a:ext cx="103799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6617" y="5101988"/>
            <a:ext cx="103799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6617" y="5680722"/>
            <a:ext cx="103799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5250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28134"/>
            <a:ext cx="6048672" cy="832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7391" y="2132856"/>
            <a:ext cx="22454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2881" y="2132856"/>
            <a:ext cx="2140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668" y="2665291"/>
            <a:ext cx="8583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2668" y="3139853"/>
            <a:ext cx="8583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2668" y="3645024"/>
            <a:ext cx="8583732" cy="2145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2668" y="5821064"/>
            <a:ext cx="8583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2668" y="6284052"/>
            <a:ext cx="8583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62100"/>
            <a:ext cx="111728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996952"/>
            <a:ext cx="292417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513" y="2180481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225"/>
          <a:stretch/>
        </p:blipFill>
        <p:spPr>
          <a:xfrm>
            <a:off x="407368" y="2636912"/>
            <a:ext cx="11229975" cy="1944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92996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3645024"/>
            <a:ext cx="279082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700808"/>
            <a:ext cx="11210925" cy="1800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276872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823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97631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1106" y="2712652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810"/>
            <a:ext cx="112014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509120"/>
            <a:ext cx="340042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087985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9287"/>
            <a:ext cx="112204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2025-12-14T03:46:49Z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