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8" r:id="rId25"/>
    <p:sldId id="349" r:id="rId26"/>
    <p:sldId id="350" r:id="rId27"/>
    <p:sldId id="353" r:id="rId28"/>
    <p:sldId id="354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9487" y="3081337"/>
            <a:ext cx="51530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552700"/>
            <a:ext cx="11420475" cy="175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573016"/>
            <a:ext cx="273630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28800"/>
            <a:ext cx="10515600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561965"/>
            <a:ext cx="943304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5373216"/>
            <a:ext cx="943304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702042"/>
            <a:ext cx="9721080" cy="5751294"/>
            <a:chOff x="423862" y="1484784"/>
            <a:chExt cx="11344275" cy="67116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1484784"/>
              <a:ext cx="11344275" cy="4772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6453336"/>
              <a:ext cx="8886825" cy="1743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768408" y="4221088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209800"/>
            <a:ext cx="11306175" cy="2438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3135442"/>
            <a:ext cx="244827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5517232"/>
            <a:ext cx="684076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75520" y="1772816"/>
            <a:ext cx="7086873" cy="3525366"/>
            <a:chOff x="1775520" y="1340768"/>
            <a:chExt cx="7086873" cy="35253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75520" y="1340768"/>
              <a:ext cx="5038725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04368" y="3284984"/>
              <a:ext cx="7058025" cy="1581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804368" y="2697869"/>
            <a:ext cx="875612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04368" y="4781312"/>
            <a:ext cx="875612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56792"/>
            <a:ext cx="104584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56792"/>
            <a:ext cx="10458450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4432" y="3573016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235918"/>
            <a:ext cx="11344275" cy="550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4210037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196752"/>
            <a:ext cx="11410950" cy="552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639616" y="4941168"/>
            <a:ext cx="244827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16480" y="4941168"/>
            <a:ext cx="135000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96976" y="5925017"/>
            <a:ext cx="84649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66937"/>
            <a:ext cx="11353800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3135442"/>
            <a:ext cx="230425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72816"/>
            <a:ext cx="9277350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3861048"/>
            <a:ext cx="79928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4778780"/>
            <a:ext cx="79928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085975"/>
            <a:ext cx="8924925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3135442"/>
            <a:ext cx="943304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4163208"/>
            <a:ext cx="943304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09725"/>
            <a:ext cx="114300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214562"/>
            <a:ext cx="10572750" cy="2428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135441"/>
            <a:ext cx="10441160" cy="18057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700808"/>
            <a:ext cx="104584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6"/>
            <a:ext cx="10496550" cy="6067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636912"/>
            <a:ext cx="9793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470289"/>
            <a:ext cx="9793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384689"/>
            <a:ext cx="9793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7083" y="5301208"/>
            <a:ext cx="10899557" cy="1458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151" y="506558"/>
            <a:ext cx="8149257" cy="609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35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14487"/>
            <a:ext cx="113347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095500"/>
            <a:ext cx="11296650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129917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202010"/>
            <a:ext cx="11296650" cy="5467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514614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836712"/>
            <a:ext cx="10225136" cy="5760358"/>
            <a:chOff x="423862" y="692696"/>
            <a:chExt cx="11344275" cy="63908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692696"/>
              <a:ext cx="11344275" cy="454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445224"/>
              <a:ext cx="8696325" cy="16383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72464" y="434391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66925"/>
            <a:ext cx="11353800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975708"/>
            <a:ext cx="2952328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7781925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573016"/>
            <a:ext cx="792088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5343943"/>
            <a:ext cx="792088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743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71703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2025-12-17T05:30:12Z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