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3100387"/>
            <a:ext cx="68770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556792"/>
            <a:ext cx="1001077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62620" y="2481845"/>
            <a:ext cx="392526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59896" y="2481845"/>
            <a:ext cx="392526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0965" y="3373095"/>
            <a:ext cx="1027042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0965" y="4322219"/>
            <a:ext cx="1027042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0965" y="5173931"/>
            <a:ext cx="10270422" cy="10596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712" y="3030885"/>
            <a:ext cx="46005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844824"/>
            <a:ext cx="107632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66639" y="1556792"/>
            <a:ext cx="9465865" cy="4588718"/>
            <a:chOff x="1055440" y="1576586"/>
            <a:chExt cx="9465865" cy="4588718"/>
          </a:xfrm>
        </p:grpSpPr>
        <p:grpSp>
          <p:nvGrpSpPr>
            <p:cNvPr id="4" name="组合 3"/>
            <p:cNvGrpSpPr/>
            <p:nvPr/>
          </p:nvGrpSpPr>
          <p:grpSpPr>
            <a:xfrm>
              <a:off x="1055440" y="1576586"/>
              <a:ext cx="9465865" cy="686941"/>
              <a:chOff x="1055440" y="1412776"/>
              <a:chExt cx="9465865" cy="686941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412776"/>
                <a:ext cx="5810250" cy="6286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16080" y="1556792"/>
                <a:ext cx="3705225" cy="542925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1055440" y="2497435"/>
              <a:ext cx="7804256" cy="2190750"/>
              <a:chOff x="1055440" y="2333625"/>
              <a:chExt cx="7804256" cy="219075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5440" y="2333625"/>
                <a:ext cx="4200525" cy="21907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83046" y="3950639"/>
                <a:ext cx="3676650" cy="523875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5440" y="4888954"/>
              <a:ext cx="2657475" cy="127635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163344" y="2443576"/>
            <a:ext cx="860506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63344" y="3212976"/>
            <a:ext cx="860506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63344" y="4046353"/>
            <a:ext cx="860506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163344" y="4868156"/>
            <a:ext cx="860506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163344" y="5643660"/>
            <a:ext cx="860506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0" y="881211"/>
            <a:ext cx="6096000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40160" y="1700808"/>
            <a:ext cx="796820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40160" y="2568909"/>
            <a:ext cx="796820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40160" y="3170792"/>
            <a:ext cx="796820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40160" y="4066021"/>
            <a:ext cx="7968208" cy="10191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40160" y="5376496"/>
            <a:ext cx="7968208" cy="10191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268760"/>
            <a:ext cx="11296650" cy="5515096"/>
            <a:chOff x="447675" y="1268760"/>
            <a:chExt cx="11296650" cy="55150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268760"/>
              <a:ext cx="11268075" cy="3943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" y="5145556"/>
              <a:ext cx="11296650" cy="1638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968208" y="4244238"/>
            <a:ext cx="129614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08720"/>
            <a:ext cx="10467608" cy="5664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4293096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72319"/>
            <a:ext cx="11334750" cy="5153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904312" y="262586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35560" y="3861048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34462" y="5736146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302593"/>
            <a:ext cx="11268075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6154253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09737"/>
            <a:ext cx="103632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5794213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943100"/>
            <a:ext cx="92487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365104"/>
            <a:ext cx="1071746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5210056"/>
            <a:ext cx="432048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75920" y="5210056"/>
            <a:ext cx="432048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04862" y="6043433"/>
            <a:ext cx="938362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2025-12-17T04:35:59Z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