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04912" y="2276872"/>
            <a:ext cx="9782175" cy="2184251"/>
            <a:chOff x="1204912" y="2276872"/>
            <a:chExt cx="9782175" cy="21842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3312" y="2276872"/>
              <a:ext cx="490537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4912" y="3861048"/>
              <a:ext cx="9782175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124075"/>
            <a:ext cx="98679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79182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12976"/>
            <a:ext cx="6840760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3278438"/>
            <a:ext cx="3384376" cy="16627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49145"/>
            <a:ext cx="10945216" cy="15546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2950" y="3101690"/>
            <a:ext cx="10969674" cy="14794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2950" y="4790606"/>
            <a:ext cx="105376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2950" y="5716580"/>
            <a:ext cx="105376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9612" y="2276872"/>
            <a:ext cx="110030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9612" y="3212976"/>
            <a:ext cx="11003012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9612" y="4869601"/>
            <a:ext cx="11003012" cy="1859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1628800"/>
            <a:ext cx="10772775" cy="4484712"/>
            <a:chOff x="709612" y="1484784"/>
            <a:chExt cx="10772775" cy="44847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484784"/>
              <a:ext cx="1068705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9612" y="4293096"/>
              <a:ext cx="1077277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97387" y="438170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41813" y="5365557"/>
            <a:ext cx="25286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7" y="1268760"/>
            <a:ext cx="107918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916832"/>
            <a:ext cx="100107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71562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96990"/>
            <a:ext cx="10873208" cy="1616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243858"/>
            <a:ext cx="95770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885" y="1296144"/>
            <a:ext cx="11006739" cy="551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102584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6325" y="2846390"/>
            <a:ext cx="1068629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6325" y="3679767"/>
            <a:ext cx="1068629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6325" y="4581128"/>
            <a:ext cx="1068629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16632"/>
            <a:ext cx="10369152" cy="34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5446" y="3577032"/>
            <a:ext cx="4501108" cy="318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404664"/>
            <a:ext cx="10715625" cy="6264696"/>
            <a:chOff x="1055440" y="548680"/>
            <a:chExt cx="10715625" cy="62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48680"/>
              <a:ext cx="1071562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3199" y="4298776"/>
              <a:ext cx="10639425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29556" y="1556792"/>
            <a:ext cx="10045427" cy="4784303"/>
            <a:chOff x="1129556" y="1556792"/>
            <a:chExt cx="10045427" cy="4784303"/>
          </a:xfrm>
        </p:grpSpPr>
        <p:grpSp>
          <p:nvGrpSpPr>
            <p:cNvPr id="8" name="组合 7"/>
            <p:cNvGrpSpPr/>
            <p:nvPr/>
          </p:nvGrpSpPr>
          <p:grpSpPr>
            <a:xfrm>
              <a:off x="1129556" y="1556792"/>
              <a:ext cx="10045427" cy="1352277"/>
              <a:chOff x="1129556" y="1556792"/>
              <a:chExt cx="10045427" cy="1352277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9556" y="1556792"/>
                <a:ext cx="10045427" cy="563364"/>
                <a:chOff x="1129556" y="1556792"/>
                <a:chExt cx="10045427" cy="563364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9556" y="1556792"/>
                  <a:ext cx="4991100" cy="5334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93408" y="1605806"/>
                  <a:ext cx="4981575" cy="51435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129556" y="2348880"/>
                <a:ext cx="10027047" cy="560189"/>
                <a:chOff x="1129556" y="2420888"/>
                <a:chExt cx="10027047" cy="560189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29556" y="2420888"/>
                  <a:ext cx="5124450" cy="52387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32178" y="2476252"/>
                  <a:ext cx="4924425" cy="504825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9556" y="3171825"/>
              <a:ext cx="4629150" cy="5143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13148" y="3959845"/>
              <a:ext cx="5686425" cy="23812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974023" y="3096832"/>
            <a:ext cx="10018521" cy="589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74023" y="4034381"/>
            <a:ext cx="10018521" cy="589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74023" y="4879333"/>
            <a:ext cx="10018521" cy="589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74023" y="5733256"/>
            <a:ext cx="10018521" cy="589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23975"/>
            <a:ext cx="8972550" cy="421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132856"/>
            <a:ext cx="91450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989382"/>
            <a:ext cx="91450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892207"/>
            <a:ext cx="91450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922354"/>
            <a:ext cx="91450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3025"/>
            <a:ext cx="7953375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412776"/>
            <a:ext cx="424847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60933" y="3140968"/>
            <a:ext cx="931558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60933" y="3983575"/>
            <a:ext cx="9315587" cy="160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0256" y="548680"/>
            <a:ext cx="10820400" cy="607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80256" y="1484784"/>
            <a:ext cx="916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80256" y="2433908"/>
            <a:ext cx="916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80256" y="3359882"/>
            <a:ext cx="10820400" cy="14372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0256" y="5165533"/>
            <a:ext cx="916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0256" y="6022060"/>
            <a:ext cx="916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2" y="836712"/>
            <a:ext cx="41814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5301208"/>
            <a:ext cx="107061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844824"/>
            <a:ext cx="10629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55440" y="1433059"/>
            <a:ext cx="10599712" cy="590550"/>
            <a:chOff x="1055440" y="1433059"/>
            <a:chExt cx="10599712" cy="590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84784"/>
              <a:ext cx="64293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4152" y="1433059"/>
              <a:ext cx="4191000" cy="59055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090201" y="2204864"/>
            <a:ext cx="5224155" cy="1466850"/>
            <a:chOff x="1090201" y="2204864"/>
            <a:chExt cx="5224155" cy="14668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0201" y="2643014"/>
              <a:ext cx="1838325" cy="5905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99656" y="2204864"/>
              <a:ext cx="3314700" cy="1466850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440" y="3858394"/>
            <a:ext cx="3105150" cy="145732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098302" y="5495053"/>
            <a:ext cx="11074480" cy="561975"/>
            <a:chOff x="1098302" y="5495053"/>
            <a:chExt cx="11074480" cy="561975"/>
          </a:xfrm>
        </p:grpSpPr>
        <p:grpSp>
          <p:nvGrpSpPr>
            <p:cNvPr id="14" name="组合 13"/>
            <p:cNvGrpSpPr/>
            <p:nvPr/>
          </p:nvGrpSpPr>
          <p:grpSpPr>
            <a:xfrm>
              <a:off x="1098302" y="5495053"/>
              <a:ext cx="9546100" cy="561975"/>
              <a:chOff x="1098302" y="5495053"/>
              <a:chExt cx="9546100" cy="56197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98302" y="5502399"/>
                <a:ext cx="6343650" cy="55245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53527" y="5495053"/>
                <a:ext cx="3190875" cy="561975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705932" y="5551591"/>
              <a:ext cx="1466850" cy="457200"/>
            </a:xfrm>
            <a:prstGeom prst="rect">
              <a:avLst/>
            </a:prstGeom>
          </p:spPr>
        </p:pic>
      </p:grpSp>
      <p:sp useBgFill="1">
        <p:nvSpPr>
          <p:cNvPr id="17" name="矩形 16"/>
          <p:cNvSpPr/>
          <p:nvPr/>
        </p:nvSpPr>
        <p:spPr>
          <a:xfrm>
            <a:off x="2207266" y="2126309"/>
            <a:ext cx="6913070" cy="1722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11424" y="3911999"/>
            <a:ext cx="7560840" cy="1533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911424" y="5477501"/>
            <a:ext cx="1126135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73467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031" y="2702374"/>
            <a:ext cx="541000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6031" y="3744095"/>
            <a:ext cx="541000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6031" y="4681644"/>
            <a:ext cx="106720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88840"/>
            <a:ext cx="103822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52936"/>
            <a:ext cx="10657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25210"/>
            <a:ext cx="10657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832207"/>
            <a:ext cx="10657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76450"/>
            <a:ext cx="11410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2025-12-17T04:08:44Z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