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3" r:id="rId30"/>
    <p:sldId id="35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143250"/>
            <a:ext cx="83153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895300"/>
            <a:ext cx="10089044" cy="555803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5300198"/>
            <a:ext cx="1440160" cy="1029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14500"/>
            <a:ext cx="113347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20688"/>
            <a:ext cx="9448800" cy="595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1464" y="1916832"/>
            <a:ext cx="770485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2774382"/>
            <a:ext cx="7704856" cy="11586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135988"/>
            <a:ext cx="7704856" cy="11586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512956"/>
            <a:ext cx="9793088" cy="11586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00212"/>
            <a:ext cx="11315700" cy="3457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4341954"/>
            <a:ext cx="35283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99221" y="764704"/>
            <a:ext cx="10757419" cy="5856321"/>
            <a:chOff x="357187" y="1340768"/>
            <a:chExt cx="11477625" cy="6248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340768"/>
              <a:ext cx="11477625" cy="3914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5255543"/>
              <a:ext cx="8458200" cy="23336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3710486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845010"/>
            <a:ext cx="11401425" cy="3167980"/>
            <a:chOff x="395287" y="1340768"/>
            <a:chExt cx="11401425" cy="31679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340768"/>
              <a:ext cx="11401425" cy="2247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3861048"/>
              <a:ext cx="10487025" cy="6477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4365104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1666875"/>
            <a:ext cx="100679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533525"/>
            <a:ext cx="11363325" cy="4803973"/>
            <a:chOff x="414337" y="1533525"/>
            <a:chExt cx="11363325" cy="48039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533525"/>
              <a:ext cx="11363325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6791" y="5565973"/>
              <a:ext cx="10610850" cy="771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5675424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628800"/>
            <a:ext cx="9067800" cy="4086225"/>
            <a:chOff x="1127448" y="1340768"/>
            <a:chExt cx="9067800" cy="40862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0" y="1340768"/>
              <a:ext cx="3810000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855493"/>
              <a:ext cx="9067800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0537" y="1052736"/>
            <a:ext cx="11210925" cy="5732459"/>
            <a:chOff x="490537" y="1052736"/>
            <a:chExt cx="11210925" cy="57324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0537" y="1052736"/>
              <a:ext cx="11210925" cy="3114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57650" y="3270470"/>
              <a:ext cx="4076700" cy="35147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873345" y="3351495"/>
            <a:ext cx="1414343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114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4062939"/>
            <a:ext cx="2232248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24037"/>
            <a:ext cx="11334750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95251" y="4244238"/>
            <a:ext cx="2705005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912" y="1340768"/>
            <a:ext cx="11306175" cy="5109939"/>
            <a:chOff x="442912" y="1340768"/>
            <a:chExt cx="11306175" cy="51099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340768"/>
              <a:ext cx="11306175" cy="3190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71950" y="3717032"/>
              <a:ext cx="3848100" cy="2733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104108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62855" y="1735533"/>
            <a:ext cx="1737601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42674" y="3371394"/>
            <a:ext cx="3573805" cy="12673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484784"/>
            <a:ext cx="103536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56992"/>
            <a:ext cx="6267450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3356992"/>
            <a:ext cx="3829050" cy="2876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610179" y="3429000"/>
            <a:ext cx="6430037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16441" y="5244892"/>
            <a:ext cx="6382513" cy="12084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204864"/>
            <a:ext cx="1045845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3392" y="3458828"/>
            <a:ext cx="10945216" cy="1770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28800"/>
            <a:ext cx="113347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88840"/>
            <a:ext cx="1133475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497545"/>
            <a:ext cx="194421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371600"/>
            <a:ext cx="11325225" cy="5149577"/>
            <a:chOff x="433387" y="1371600"/>
            <a:chExt cx="11325225" cy="51495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371600"/>
              <a:ext cx="11325225" cy="411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797152"/>
              <a:ext cx="8801100" cy="1724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79079" y="4862614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28737"/>
            <a:ext cx="114204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74" y="4934669"/>
            <a:ext cx="8934450" cy="1590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344472" y="4797152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2492896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079776" y="5361641"/>
            <a:ext cx="144016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952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4327821"/>
            <a:ext cx="1584176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5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772816"/>
            <a:ext cx="107727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616280" y="1795966"/>
            <a:ext cx="1800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5720" y="4687861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28800"/>
            <a:ext cx="1120140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4797152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38312"/>
            <a:ext cx="103632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699" y="1052736"/>
            <a:ext cx="10616877" cy="57470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19039" y="2420888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980728"/>
            <a:ext cx="11344275" cy="5685904"/>
            <a:chOff x="423862" y="1172096"/>
            <a:chExt cx="11344275" cy="56859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1172096"/>
              <a:ext cx="11344275" cy="2286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3486150"/>
              <a:ext cx="11344275" cy="3371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392144" y="2486350"/>
            <a:ext cx="136815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12424" y="4664973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00808"/>
            <a:ext cx="114490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16480" y="3782494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2025-12-17T04:17:15Z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