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162300"/>
            <a:ext cx="58864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737" y="3107010"/>
            <a:ext cx="3438525" cy="356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47728" y="2348880"/>
            <a:ext cx="952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4787" y="3902993"/>
            <a:ext cx="41624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16832"/>
            <a:ext cx="67913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624290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561839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337343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1052736"/>
            <a:ext cx="10076432" cy="5296567"/>
            <a:chOff x="700087" y="1268760"/>
            <a:chExt cx="10791825" cy="56726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0087" y="1268760"/>
              <a:ext cx="10791825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9696" y="2708920"/>
              <a:ext cx="5917925" cy="26169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1919" y="5350691"/>
              <a:ext cx="8705850" cy="15906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984432" y="1916832"/>
            <a:ext cx="952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4653136"/>
            <a:ext cx="952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548680"/>
            <a:ext cx="319087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229200"/>
            <a:ext cx="94869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47675" y="1340768"/>
            <a:ext cx="11296650" cy="5353797"/>
            <a:chOff x="447675" y="1340768"/>
            <a:chExt cx="11296650" cy="53537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340768"/>
              <a:ext cx="11296650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6120" y="4005064"/>
              <a:ext cx="2673102" cy="268950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5030726"/>
              <a:ext cx="419100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40756" y="5913984"/>
              <a:ext cx="1647825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07768" y="5913984"/>
              <a:ext cx="1724025" cy="5334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444450" y="4274053"/>
            <a:ext cx="952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073884"/>
            <a:ext cx="2922637" cy="2595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359696" y="3225299"/>
            <a:ext cx="28803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48420"/>
            <a:ext cx="112966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854" y="3820170"/>
            <a:ext cx="4068291" cy="290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340768"/>
            <a:ext cx="1132522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149080"/>
            <a:ext cx="2160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3592" y="6074253"/>
            <a:ext cx="18722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5315" y="548680"/>
            <a:ext cx="9593213" cy="6076563"/>
            <a:chOff x="1111299" y="620688"/>
            <a:chExt cx="10601325" cy="6715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11299" y="620688"/>
              <a:ext cx="10601325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8191" y="4173513"/>
              <a:ext cx="5581650" cy="31623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7248128" y="764704"/>
            <a:ext cx="3816424" cy="29989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90664" y="1412776"/>
            <a:ext cx="5597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90664" y="2350326"/>
            <a:ext cx="5597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90664" y="3172129"/>
            <a:ext cx="5597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90664" y="3820311"/>
            <a:ext cx="5597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90664" y="4526367"/>
            <a:ext cx="5597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90664" y="5278721"/>
            <a:ext cx="5597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90664" y="6088949"/>
            <a:ext cx="55974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943100"/>
            <a:ext cx="10058400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6800" y="2849917"/>
            <a:ext cx="94216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6800" y="3787466"/>
            <a:ext cx="10285784" cy="12977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87" y="994172"/>
            <a:ext cx="5610225" cy="2990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12" y="4243164"/>
            <a:ext cx="1046797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36713"/>
            <a:ext cx="9957370" cy="247136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494403" y="3467255"/>
            <a:ext cx="9081274" cy="3130097"/>
            <a:chOff x="1494403" y="3467255"/>
            <a:chExt cx="9081274" cy="313009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4403" y="3519257"/>
              <a:ext cx="4421504" cy="57515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5448" y="3467255"/>
              <a:ext cx="3531811" cy="58414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39337" y="4334527"/>
              <a:ext cx="4376570" cy="50326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46332" y="4217699"/>
              <a:ext cx="4529345" cy="62008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39337" y="5150478"/>
              <a:ext cx="5266262" cy="1446874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343472" y="3528876"/>
            <a:ext cx="9721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4188632"/>
            <a:ext cx="9721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343472" y="5137756"/>
            <a:ext cx="9721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1343472" y="6063731"/>
            <a:ext cx="97210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1015365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2512" y="1916832"/>
            <a:ext cx="94940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2512" y="2842807"/>
            <a:ext cx="94940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82512" y="3791931"/>
            <a:ext cx="94940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82512" y="4680393"/>
            <a:ext cx="94940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82512" y="5589240"/>
            <a:ext cx="1014260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052736"/>
            <a:ext cx="983932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988840"/>
            <a:ext cx="51125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903240"/>
            <a:ext cx="51125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717032"/>
            <a:ext cx="51125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706101"/>
            <a:ext cx="51125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603705"/>
            <a:ext cx="51125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556792"/>
            <a:ext cx="977265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09148" y="2492896"/>
            <a:ext cx="102874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9148" y="3256825"/>
            <a:ext cx="102874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09148" y="4240674"/>
            <a:ext cx="102874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09148" y="5155074"/>
            <a:ext cx="102874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44450" y="5013176"/>
            <a:ext cx="952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14337" y="1268760"/>
            <a:ext cx="11363325" cy="4908004"/>
            <a:chOff x="414337" y="1268760"/>
            <a:chExt cx="11363325" cy="4908004"/>
          </a:xfrm>
        </p:grpSpPr>
        <p:grpSp>
          <p:nvGrpSpPr>
            <p:cNvPr id="4" name="组合 3"/>
            <p:cNvGrpSpPr/>
            <p:nvPr/>
          </p:nvGrpSpPr>
          <p:grpSpPr>
            <a:xfrm>
              <a:off x="414337" y="1268760"/>
              <a:ext cx="11363325" cy="4908004"/>
              <a:chOff x="414337" y="1268760"/>
              <a:chExt cx="11363325" cy="490800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14337" y="1268760"/>
                <a:ext cx="11363325" cy="25812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47125" y="4005064"/>
                <a:ext cx="4895850" cy="2171700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055440" y="4221088"/>
              <a:ext cx="3924542" cy="1464809"/>
              <a:chOff x="1055440" y="4221088"/>
              <a:chExt cx="3924542" cy="146480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5440" y="4221088"/>
                <a:ext cx="3733800" cy="6096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55440" y="5114397"/>
                <a:ext cx="1009650" cy="57150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932232" y="5090914"/>
                <a:ext cx="1047750" cy="561975"/>
              </a:xfrm>
              <a:prstGeom prst="rect">
                <a:avLst/>
              </a:prstGeom>
            </p:spPr>
          </p:pic>
        </p:grpSp>
      </p:grpSp>
      <p:sp useBgFill="1">
        <p:nvSpPr>
          <p:cNvPr id="11" name="矩形 10"/>
          <p:cNvSpPr/>
          <p:nvPr/>
        </p:nvSpPr>
        <p:spPr>
          <a:xfrm>
            <a:off x="10444450" y="3222767"/>
            <a:ext cx="952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73919" y="1268653"/>
            <a:ext cx="11142669" cy="5328699"/>
            <a:chOff x="573919" y="1268653"/>
            <a:chExt cx="11142669" cy="5328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3919" y="1268653"/>
              <a:ext cx="11044162" cy="24697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00256" y="3738445"/>
              <a:ext cx="3316332" cy="285890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5330" y="4094956"/>
              <a:ext cx="3133725" cy="1638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71864" y="4161631"/>
              <a:ext cx="3381375" cy="15716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256396" y="3121925"/>
            <a:ext cx="952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52437" y="1340768"/>
            <a:ext cx="11287125" cy="5353025"/>
            <a:chOff x="452437" y="1412776"/>
            <a:chExt cx="11287125" cy="5353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412776"/>
              <a:ext cx="11287125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76687" y="3140968"/>
              <a:ext cx="4238625" cy="3000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6213351"/>
              <a:ext cx="9048750" cy="5524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344472" y="3284984"/>
            <a:ext cx="952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95287" y="1196752"/>
            <a:ext cx="11401425" cy="5404433"/>
            <a:chOff x="395287" y="1196752"/>
            <a:chExt cx="11401425" cy="540443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1196752"/>
              <a:ext cx="11401425" cy="3590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00614" y="3789040"/>
              <a:ext cx="3067794" cy="281214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5140132"/>
              <a:ext cx="4543425" cy="5048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2158" y="5997412"/>
              <a:ext cx="1790700" cy="5238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72521" y="5997412"/>
              <a:ext cx="1743075" cy="4762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416480" y="4202045"/>
            <a:ext cx="952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349" y="3973582"/>
            <a:ext cx="2905299" cy="2814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74847" y="3217083"/>
            <a:ext cx="952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09750"/>
            <a:ext cx="113347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2025-12-17T03:14:28Z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