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3043237"/>
            <a:ext cx="58102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51851"/>
            <a:ext cx="10491911" cy="6039461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636912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4140" y="923875"/>
            <a:ext cx="10630492" cy="574548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2708920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85975"/>
            <a:ext cx="11353800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80176" y="3907348"/>
            <a:ext cx="79208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068960"/>
            <a:ext cx="4800600" cy="361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468658" y="3115260"/>
            <a:ext cx="246710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7755" y="936352"/>
            <a:ext cx="10616877" cy="24528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1878" y="3600648"/>
            <a:ext cx="2868243" cy="3068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510918" y="2581508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047875"/>
            <a:ext cx="11458575" cy="2762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4005064"/>
            <a:ext cx="1800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45418"/>
            <a:ext cx="10716359" cy="540791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704512" y="5013176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283" y="908720"/>
            <a:ext cx="10401179" cy="5549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95600" y="5684398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60096" y="5684398"/>
            <a:ext cx="86219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66937"/>
            <a:ext cx="11315700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3854502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268760"/>
            <a:ext cx="1126807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1968" y="3740249"/>
            <a:ext cx="7708063" cy="3001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268760"/>
            <a:ext cx="11439525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19536" y="5937705"/>
            <a:ext cx="230425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412776"/>
            <a:ext cx="10610850" cy="5133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68208" y="1412776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15185" y="2304027"/>
            <a:ext cx="9361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23987" y="764704"/>
            <a:ext cx="9344025" cy="5816476"/>
            <a:chOff x="1423987" y="692696"/>
            <a:chExt cx="9344025" cy="58164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23987" y="692696"/>
              <a:ext cx="9344025" cy="434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40185" y="5061372"/>
              <a:ext cx="4295775" cy="14478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423987" y="2230792"/>
            <a:ext cx="9344025" cy="622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23987" y="3117928"/>
            <a:ext cx="9344025" cy="1201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23987" y="4406832"/>
            <a:ext cx="9344025" cy="622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23987" y="5170761"/>
            <a:ext cx="9344025" cy="622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23987" y="5934690"/>
            <a:ext cx="9344025" cy="622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28800"/>
            <a:ext cx="104584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484784"/>
            <a:ext cx="103727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196752"/>
            <a:ext cx="948690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8218" y="2724862"/>
            <a:ext cx="5935563" cy="3872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10591800" cy="4486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1391" y="2420888"/>
            <a:ext cx="10867257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61391" y="3861048"/>
            <a:ext cx="10867257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61391" y="5409907"/>
            <a:ext cx="10867257" cy="921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10372725" cy="521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11520" y="3573016"/>
            <a:ext cx="102130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11520" y="4279071"/>
            <a:ext cx="102130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11520" y="5181895"/>
            <a:ext cx="10573112" cy="13690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09787"/>
            <a:ext cx="11401425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3008527"/>
            <a:ext cx="14401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37499"/>
            <a:ext cx="10515884" cy="588784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5006630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600325"/>
            <a:ext cx="10629900" cy="165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2600325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3206430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587" y="1293712"/>
            <a:ext cx="1117282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7147" y="4869160"/>
            <a:ext cx="7857703" cy="1907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667785" y="4146522"/>
            <a:ext cx="96471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76450"/>
            <a:ext cx="11353800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69587" y="3986943"/>
            <a:ext cx="714129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2025-12-17T01:51:19Z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