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3" r:id="rId29"/>
    <p:sldId id="350" r:id="rId30"/>
    <p:sldId id="354" r:id="rId31"/>
    <p:sldId id="355" r:id="rId32"/>
    <p:sldId id="356" r:id="rId33"/>
    <p:sldId id="357" r:id="rId34"/>
    <p:sldId id="358" r:id="rId35"/>
    <p:sldId id="351" r:id="rId36"/>
    <p:sldId id="352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2995612"/>
            <a:ext cx="66294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637" y="1700808"/>
            <a:ext cx="35147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7" y="4379218"/>
            <a:ext cx="1109662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037" y="3068960"/>
            <a:ext cx="3209925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201" y="5949280"/>
            <a:ext cx="11134725" cy="504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848528" y="2996952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85750" y="1268760"/>
            <a:ext cx="11620500" cy="5035082"/>
            <a:chOff x="285750" y="1268760"/>
            <a:chExt cx="11620500" cy="50350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268760"/>
              <a:ext cx="11620500" cy="2324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68208" y="3598742"/>
              <a:ext cx="2809875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861048"/>
              <a:ext cx="4705350" cy="514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0452" y="4647768"/>
              <a:ext cx="2314575" cy="10191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47728" y="4725144"/>
              <a:ext cx="2276475" cy="11144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871678" y="3004214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14189" y="2216439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4558" y="3519845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91944" y="5313922"/>
            <a:ext cx="129614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45" y="1340768"/>
            <a:ext cx="11095979" cy="5442619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541754"/>
            <a:ext cx="41044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33670" y="5517232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1844" y="6142265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33562"/>
            <a:ext cx="114966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81200"/>
            <a:ext cx="1140142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15094" y="2167581"/>
            <a:ext cx="43924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068960"/>
            <a:ext cx="849694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727729"/>
            <a:ext cx="2376264" cy="11490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15112" y="3943849"/>
            <a:ext cx="45810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8876"/>
            <a:ext cx="1144905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53329"/>
            <a:ext cx="87849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236236"/>
            <a:ext cx="87849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856680"/>
            <a:ext cx="8784976" cy="796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797379"/>
            <a:ext cx="8784976" cy="796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885399"/>
            <a:ext cx="8784976" cy="7964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5" y="2610827"/>
            <a:ext cx="25717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214562"/>
            <a:ext cx="108966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24100"/>
            <a:ext cx="116300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04664"/>
            <a:ext cx="8280920" cy="6120680"/>
            <a:chOff x="1271464" y="332656"/>
            <a:chExt cx="8280920" cy="61206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332656"/>
              <a:ext cx="7829550" cy="3886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5159" y="4272111"/>
              <a:ext cx="8277225" cy="2181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927557"/>
            <a:ext cx="84249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1628800"/>
            <a:ext cx="84249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2242259"/>
            <a:ext cx="84249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2807970"/>
            <a:ext cx="84249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3418381"/>
            <a:ext cx="8424936" cy="8724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4383941"/>
            <a:ext cx="900100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71464" y="4949652"/>
            <a:ext cx="9001000" cy="997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351584" y="6093296"/>
            <a:ext cx="50405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3356992"/>
            <a:ext cx="33337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28800"/>
            <a:ext cx="104584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7286625" cy="2857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1" y="3186390"/>
            <a:ext cx="10341793" cy="15387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1" y="4854152"/>
            <a:ext cx="10341793" cy="951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9125" y="1412776"/>
            <a:ext cx="10953750" cy="4901505"/>
            <a:chOff x="619125" y="1412776"/>
            <a:chExt cx="10953750" cy="49015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9125" y="1412776"/>
              <a:ext cx="10953750" cy="4105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9125" y="5733256"/>
              <a:ext cx="9163050" cy="581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7" y="2420888"/>
            <a:ext cx="10805467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7" y="3045921"/>
            <a:ext cx="10805467" cy="5991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68" y="3736316"/>
            <a:ext cx="2598834" cy="12048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06202" y="3736316"/>
            <a:ext cx="2598834" cy="12048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120" y="5078478"/>
            <a:ext cx="6985055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5120" y="5752093"/>
            <a:ext cx="101534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44824"/>
            <a:ext cx="115443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933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780928"/>
            <a:ext cx="24482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9696" y="2780928"/>
            <a:ext cx="2304256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56652" y="3186390"/>
            <a:ext cx="418376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087866"/>
            <a:ext cx="107793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4770772"/>
            <a:ext cx="107793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5440" y="5372655"/>
            <a:ext cx="107793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5440" y="6090286"/>
            <a:ext cx="107793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836712"/>
            <a:ext cx="115633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573016"/>
            <a:ext cx="48291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71700"/>
            <a:ext cx="1159192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47735" y="2174843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340768"/>
            <a:ext cx="10848975" cy="5188024"/>
            <a:chOff x="1055440" y="1340768"/>
            <a:chExt cx="10848975" cy="51880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340768"/>
              <a:ext cx="6115050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157192"/>
              <a:ext cx="10848975" cy="1371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2689111"/>
            <a:ext cx="7056784" cy="13879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33376" y="4131912"/>
            <a:ext cx="8274991" cy="8759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3376" y="5231507"/>
            <a:ext cx="10771039" cy="14465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9287"/>
            <a:ext cx="115538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1982" y="198884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41982" y="3736618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060848"/>
            <a:ext cx="10515600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2034" y="2564904"/>
            <a:ext cx="10519005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2032" y="3429000"/>
            <a:ext cx="9724487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2032" y="3966668"/>
            <a:ext cx="9724487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637" y="3369146"/>
            <a:ext cx="35147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00808"/>
            <a:ext cx="1090612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807541"/>
            <a:ext cx="1512168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3592" y="2960948"/>
            <a:ext cx="2664296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95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7248525" cy="5695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308423"/>
            <a:ext cx="3524250" cy="2743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1271464" y="1844824"/>
            <a:ext cx="59046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2539305"/>
            <a:ext cx="59046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3071741"/>
            <a:ext cx="59046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3696774"/>
            <a:ext cx="7056784" cy="8843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71464" y="4703772"/>
            <a:ext cx="59046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71464" y="5143610"/>
            <a:ext cx="59046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71464" y="5687620"/>
            <a:ext cx="59046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8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64704"/>
            <a:ext cx="11572875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392" y="4221088"/>
            <a:ext cx="3042841" cy="246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2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7053833" cy="5308798"/>
            <a:chOff x="1199456" y="836712"/>
            <a:chExt cx="7053833" cy="5308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836712"/>
              <a:ext cx="698182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869160"/>
              <a:ext cx="4981575" cy="1276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32110" y="2132856"/>
            <a:ext cx="796023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2110" y="2804187"/>
            <a:ext cx="796023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32110" y="3452369"/>
            <a:ext cx="8176258" cy="12038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32110" y="4822092"/>
            <a:ext cx="2559634" cy="12038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824398" y="4822092"/>
            <a:ext cx="2559634" cy="12038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66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972" y="1124744"/>
            <a:ext cx="51720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756" y="3284984"/>
            <a:ext cx="3771900" cy="309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0490" y="1873583"/>
            <a:ext cx="8721933" cy="1123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0490" y="3126121"/>
            <a:ext cx="238523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32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758190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079685"/>
            <a:ext cx="194421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13376" y="2079685"/>
            <a:ext cx="3674711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2774167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3410774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4082106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4834461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5459494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8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24037"/>
            <a:ext cx="1163002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1982" y="1867974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76872"/>
            <a:ext cx="1164907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13990" y="2943781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24050"/>
            <a:ext cx="1160145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1982" y="306896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1982" y="2583741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2583741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3247" y="5564032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2025-12-17T06:20:53Z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