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3028950"/>
            <a:ext cx="117062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340768"/>
            <a:ext cx="100869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340768"/>
            <a:ext cx="10125075" cy="5362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887683"/>
            <a:ext cx="10225136" cy="12613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3462" y="4365104"/>
            <a:ext cx="1031912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3462" y="5163757"/>
            <a:ext cx="1031912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3462" y="6021288"/>
            <a:ext cx="1031912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10096500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807563"/>
            <a:ext cx="10009112" cy="1405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3684" y="3483940"/>
            <a:ext cx="1032492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43684" y="4201570"/>
            <a:ext cx="10124280" cy="151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3684" y="5926199"/>
            <a:ext cx="1032492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56792"/>
            <a:ext cx="1057275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12776"/>
            <a:ext cx="10106025" cy="5257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1662" y="2959691"/>
            <a:ext cx="9754858" cy="13334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3486" y="4399851"/>
            <a:ext cx="996905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3486" y="5279527"/>
            <a:ext cx="996905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3486" y="6020307"/>
            <a:ext cx="996905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12776"/>
            <a:ext cx="10620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7750" y="1340768"/>
            <a:ext cx="10096500" cy="5445224"/>
            <a:chOff x="1047750" y="1340768"/>
            <a:chExt cx="10096500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612" y="1340768"/>
              <a:ext cx="1001077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7750" y="3118867"/>
              <a:ext cx="10096500" cy="3667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7750" y="2998256"/>
            <a:ext cx="10448850" cy="1654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7750" y="4687883"/>
            <a:ext cx="8360618" cy="1405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8000" y="6200051"/>
            <a:ext cx="815434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276475"/>
            <a:ext cx="9077325" cy="230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122337"/>
            <a:ext cx="936319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955714"/>
            <a:ext cx="936319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6762" y="1340768"/>
            <a:ext cx="10658475" cy="5143450"/>
            <a:chOff x="766762" y="1340768"/>
            <a:chExt cx="10658475" cy="5143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762" y="1340768"/>
              <a:ext cx="1065847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941168"/>
              <a:ext cx="10086975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037" y="1287735"/>
            <a:ext cx="1006792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996952"/>
            <a:ext cx="100091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365104"/>
            <a:ext cx="1021853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279504"/>
            <a:ext cx="1021853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6043433"/>
            <a:ext cx="1021853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0768"/>
            <a:ext cx="106394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