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59" r:id="rId7"/>
    <p:sldId id="360" r:id="rId8"/>
    <p:sldId id="361" r:id="rId9"/>
    <p:sldId id="362" r:id="rId10"/>
    <p:sldId id="363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225" y="2976562"/>
            <a:ext cx="55435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4800" y="1340768"/>
            <a:ext cx="11582400" cy="5425777"/>
            <a:chOff x="304800" y="1340768"/>
            <a:chExt cx="11582400" cy="54257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24192" y="4509120"/>
              <a:ext cx="2276475" cy="2257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380657"/>
              <a:ext cx="4772025" cy="51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440" y="6124896"/>
              <a:ext cx="4762500" cy="5238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769974" y="4581128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9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6792"/>
            <a:ext cx="115728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564904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164" y="4810393"/>
            <a:ext cx="3161235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2900" y="1340768"/>
            <a:ext cx="11506200" cy="5407893"/>
            <a:chOff x="342900" y="1412776"/>
            <a:chExt cx="11506200" cy="54078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412776"/>
              <a:ext cx="11506200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4875" y="2924944"/>
              <a:ext cx="10944225" cy="1409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3337" y="4334644"/>
              <a:ext cx="4505325" cy="24860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343472" y="3607996"/>
            <a:ext cx="129614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47875"/>
            <a:ext cx="109347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2" y="4005064"/>
            <a:ext cx="2695575" cy="249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955447" y="3177959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357437"/>
            <a:ext cx="11553825" cy="2143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907348"/>
            <a:ext cx="18722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8439150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653136"/>
            <a:ext cx="6480720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576" y="5701832"/>
            <a:ext cx="29523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5895975" cy="4591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80929"/>
            <a:ext cx="82809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8109" y="3933056"/>
            <a:ext cx="82809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8109" y="5032650"/>
            <a:ext cx="828092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562975" cy="550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40968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742852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33161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5027642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641101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6277708"/>
            <a:ext cx="101531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71913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1950" y="2852936"/>
            <a:ext cx="9054489" cy="441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1950" y="3547417"/>
            <a:ext cx="9054489" cy="441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1950" y="4091427"/>
            <a:ext cx="9054489" cy="441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1950" y="4774333"/>
            <a:ext cx="9054489" cy="441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1950" y="5364156"/>
            <a:ext cx="9054489" cy="441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09812"/>
            <a:ext cx="115919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644" y="980728"/>
            <a:ext cx="11507456" cy="578230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6886" y="2780928"/>
            <a:ext cx="9367586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86" y="3933056"/>
            <a:ext cx="9367586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7568" y="4960005"/>
            <a:ext cx="66247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573463"/>
            <a:ext cx="662473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7582" y="6256370"/>
            <a:ext cx="10038937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52600"/>
            <a:ext cx="115824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01008"/>
            <a:ext cx="849694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557745"/>
            <a:ext cx="655272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84677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80928"/>
            <a:ext cx="979308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89040"/>
            <a:ext cx="979308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1794" y="4939526"/>
            <a:ext cx="4910189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10509020" cy="536334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3590392"/>
            <a:ext cx="892899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149080"/>
            <a:ext cx="6912768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19748" y="5157192"/>
            <a:ext cx="83807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19748" y="5782225"/>
            <a:ext cx="838070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68960"/>
            <a:ext cx="6984776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63441"/>
            <a:ext cx="7344816" cy="12308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57192"/>
            <a:ext cx="10009112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60848"/>
            <a:ext cx="11496675" cy="1981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80928"/>
            <a:ext cx="9505056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32191"/>
            <a:ext cx="9505056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5628"/>
            <a:ext cx="10855572" cy="542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83432" y="523585"/>
            <a:ext cx="10829925" cy="5857743"/>
            <a:chOff x="983432" y="620688"/>
            <a:chExt cx="10829925" cy="58577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2487" y="620688"/>
              <a:ext cx="2867025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573016"/>
              <a:ext cx="9182100" cy="1314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116356"/>
              <a:ext cx="10829925" cy="13620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5549262" y="3480939"/>
            <a:ext cx="2923002" cy="533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976883"/>
            <a:ext cx="10658475" cy="5332437"/>
            <a:chOff x="1199456" y="976883"/>
            <a:chExt cx="10658475" cy="5332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976883"/>
              <a:ext cx="78295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785195"/>
              <a:ext cx="10658475" cy="25241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1604850"/>
            <a:ext cx="9649072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2391929"/>
            <a:ext cx="9649072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2970663"/>
            <a:ext cx="9649072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5" y="3734592"/>
            <a:ext cx="10658475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99455" y="4324901"/>
            <a:ext cx="10658475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5" y="5065681"/>
            <a:ext cx="10658475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5" y="5702289"/>
            <a:ext cx="10658475" cy="526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4791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484784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8528" y="4297432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9" y="1124744"/>
            <a:ext cx="1162050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74" y="4225630"/>
            <a:ext cx="2473250" cy="239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33587"/>
            <a:ext cx="109347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45807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86390"/>
            <a:ext cx="81369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789040"/>
            <a:ext cx="8136904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934168"/>
            <a:ext cx="8136904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589240"/>
            <a:ext cx="8136904" cy="9361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42005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2276872"/>
            <a:ext cx="34290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988840"/>
            <a:ext cx="848677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510" y="2708920"/>
            <a:ext cx="9627993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4510" y="3734767"/>
            <a:ext cx="9627993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164763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848528" y="4008872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1935669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3829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8528" y="3130114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03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1052736"/>
            <a:ext cx="10603582" cy="5400600"/>
            <a:chOff x="319087" y="1268760"/>
            <a:chExt cx="11553825" cy="58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9087" y="1268760"/>
              <a:ext cx="11553825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91136"/>
              <a:ext cx="11010900" cy="2362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848528" y="380787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5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41982" y="2583741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9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27527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7408" y="4252515"/>
            <a:ext cx="10826774" cy="2071105"/>
            <a:chOff x="-117723" y="4252515"/>
            <a:chExt cx="11999937" cy="22955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7723" y="4581128"/>
              <a:ext cx="2657475" cy="16383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0589" y="4252515"/>
              <a:ext cx="9191625" cy="22955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848528" y="3447837"/>
            <a:ext cx="654618" cy="4852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0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2025-12-17T06:26:34Z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