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3440798"/>
            <a:ext cx="640080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43075"/>
            <a:ext cx="1066800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221088"/>
            <a:ext cx="106680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805264"/>
            <a:ext cx="8731324" cy="558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5798718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646590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988840"/>
            <a:ext cx="96202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13348" y="2486350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15880" y="5368446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628800"/>
            <a:ext cx="105346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628800"/>
            <a:ext cx="1025842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2846390"/>
            <a:ext cx="82809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854502"/>
            <a:ext cx="82809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606857"/>
            <a:ext cx="82809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5582694"/>
            <a:ext cx="9649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28800"/>
            <a:ext cx="112871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4365104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9936" y="4365104"/>
            <a:ext cx="162713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46984" y="4365104"/>
            <a:ext cx="162713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50" y="1268760"/>
            <a:ext cx="104775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1060132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1950" y="3356992"/>
            <a:ext cx="1085468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1950" y="4195714"/>
            <a:ext cx="10854689" cy="12495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695078"/>
            <a:ext cx="1085468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195512"/>
            <a:ext cx="10363200" cy="2466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4400" y="3101690"/>
            <a:ext cx="10654208" cy="14074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72816"/>
            <a:ext cx="1039177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84555" y="4214542"/>
            <a:ext cx="10306675" cy="17111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988840"/>
            <a:ext cx="10363200" cy="3257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12548" y="3710486"/>
            <a:ext cx="49554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12548" y="4682759"/>
            <a:ext cx="49554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72816"/>
            <a:ext cx="108966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65338" y="2846390"/>
            <a:ext cx="12844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6187" y="3726066"/>
            <a:ext cx="4333709" cy="13591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340768"/>
            <a:ext cx="11353800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5085184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305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5150646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756667"/>
            <a:ext cx="10130046" cy="5984701"/>
            <a:chOff x="1271464" y="756667"/>
            <a:chExt cx="10130046" cy="59847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756667"/>
              <a:ext cx="10130046" cy="231229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88706" y="3196133"/>
              <a:ext cx="4012804" cy="354523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91544" y="3250392"/>
              <a:ext cx="2162175" cy="1790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27848" y="3373011"/>
              <a:ext cx="2190750" cy="16478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056440" y="2486350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77499" y="5310225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76450"/>
            <a:ext cx="11325225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5999" y="4005064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36501"/>
            <a:ext cx="11410950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5168767"/>
            <a:ext cx="129614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2025-12-17T01:57:06Z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