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3" r:id="rId30"/>
    <p:sldId id="354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14312" y="2263527"/>
            <a:ext cx="11763375" cy="2235696"/>
            <a:chOff x="214312" y="2263527"/>
            <a:chExt cx="11763375" cy="223569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76662" y="2263527"/>
              <a:ext cx="4638675" cy="7334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4312" y="3861048"/>
              <a:ext cx="11763375" cy="63817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28800"/>
            <a:ext cx="11439525" cy="4705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4149080"/>
            <a:ext cx="1120856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5085184"/>
            <a:ext cx="11208568" cy="12489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556792"/>
            <a:ext cx="7219950" cy="4543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2492896"/>
            <a:ext cx="2736304" cy="25922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007768" y="3534946"/>
            <a:ext cx="5400600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34990" y="5445224"/>
            <a:ext cx="879345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1136" y="692696"/>
            <a:ext cx="8599280" cy="6020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56792"/>
            <a:ext cx="11430000" cy="3429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3273933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00808"/>
            <a:ext cx="11420475" cy="4229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11638" y="3250502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28800"/>
            <a:ext cx="11468100" cy="4286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3273933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28800"/>
            <a:ext cx="11277600" cy="4343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4335748"/>
            <a:ext cx="9289032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5296447"/>
            <a:ext cx="9289032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1700808"/>
            <a:ext cx="9820275" cy="3695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172900" y="2708920"/>
            <a:ext cx="9963660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72900" y="3715918"/>
            <a:ext cx="9963660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72900" y="4676617"/>
            <a:ext cx="8091452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291938" y="4641002"/>
            <a:ext cx="2060646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772816"/>
            <a:ext cx="8467725" cy="2781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33998" y="3165135"/>
            <a:ext cx="9126497" cy="16320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1007318"/>
            <a:ext cx="11334750" cy="5734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3705981"/>
            <a:ext cx="9505056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4666680"/>
            <a:ext cx="9505056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5615697"/>
            <a:ext cx="9505056" cy="10536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68760"/>
            <a:ext cx="11334750" cy="501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628800"/>
            <a:ext cx="8639175" cy="4229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708920"/>
            <a:ext cx="9145016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4293096"/>
            <a:ext cx="8784976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3472" y="5229200"/>
            <a:ext cx="8784976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772816"/>
            <a:ext cx="112490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7200" y="1484784"/>
            <a:ext cx="11277600" cy="4768577"/>
            <a:chOff x="457200" y="1340768"/>
            <a:chExt cx="11277600" cy="476857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7200" y="1340768"/>
              <a:ext cx="11277600" cy="1209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82147" y="2708920"/>
              <a:ext cx="10439400" cy="3400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2060848"/>
            <a:ext cx="10496550" cy="1819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56440" y="2193813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00808"/>
            <a:ext cx="1144905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2105025"/>
            <a:ext cx="10553700" cy="2647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56440" y="3140968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56792"/>
            <a:ext cx="1124902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36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2276872"/>
            <a:ext cx="10439400" cy="2790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56440" y="3356992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6237" y="620688"/>
            <a:ext cx="11439525" cy="6053658"/>
            <a:chOff x="376237" y="620688"/>
            <a:chExt cx="11439525" cy="60536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6237" y="620688"/>
              <a:ext cx="11439525" cy="3924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35707" y="4293096"/>
              <a:ext cx="10448925" cy="23812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384032" y="5972430"/>
            <a:ext cx="151216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86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56792"/>
            <a:ext cx="113157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998934"/>
            <a:ext cx="10433832" cy="53823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688288" y="5696497"/>
            <a:ext cx="93610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351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700808"/>
            <a:ext cx="11268075" cy="4181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3204430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56792"/>
            <a:ext cx="11353800" cy="4581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4498069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00808"/>
            <a:ext cx="11315700" cy="3933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87488" y="4839804"/>
            <a:ext cx="4896544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314575"/>
            <a:ext cx="11334750" cy="2228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80176" y="3815272"/>
            <a:ext cx="3384376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132856"/>
            <a:ext cx="11353800" cy="3181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4604278"/>
            <a:ext cx="4824536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0525" y="1484784"/>
            <a:ext cx="11410950" cy="3526879"/>
            <a:chOff x="390525" y="1484784"/>
            <a:chExt cx="11410950" cy="35268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0525" y="1484784"/>
              <a:ext cx="11410950" cy="2276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4221088"/>
              <a:ext cx="7648575" cy="7905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847528" y="4282045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104112" y="4282045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2025-12-17T05:40:39Z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